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Ultra-Bold" charset="1" panose="00000900000000000000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800000000000000"/>
      <p:regular r:id="rId18"/>
    </p:embeddedFont>
    <p:embeddedFont>
      <p:font typeface="March" charset="1" panose="02000500000000000000"/>
      <p:regular r:id="rId19"/>
    </p:embeddedFont>
    <p:embeddedFont>
      <p:font typeface="The Seasons Bold" charset="1" panose="00000000000000000000"/>
      <p:regular r:id="rId20"/>
    </p:embeddedFont>
    <p:embeddedFont>
      <p:font typeface="Arapey" charset="1" panose="02000000000000000000"/>
      <p:regular r:id="rId21"/>
    </p:embeddedFont>
    <p:embeddedFont>
      <p:font typeface="Canva Sans Bold" charset="1" panose="020B0803030501040103"/>
      <p:regular r:id="rId22"/>
    </p:embeddedFont>
    <p:embeddedFont>
      <p:font typeface="Disket Mono Bold" charset="1" panose="020B0509050000020004"/>
      <p:regular r:id="rId23"/>
    </p:embeddedFont>
    <p:embeddedFont>
      <p:font typeface="Garet Bold" charset="1" panose="00000000000000000000"/>
      <p:regular r:id="rId24"/>
    </p:embeddedFont>
    <p:embeddedFont>
      <p:font typeface="Garet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https://youtu.be/JjUn5waLJ-o?si=fAUrYKCjxfC8hY0J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4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20.pn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7.png" Type="http://schemas.openxmlformats.org/officeDocument/2006/relationships/image"/><Relationship Id="rId8" Target="../media/image5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2" Target="../media/image42.png" Type="http://schemas.openxmlformats.org/officeDocument/2006/relationships/image"/><Relationship Id="rId3" Target="../media/image20.png" Type="http://schemas.openxmlformats.org/officeDocument/2006/relationships/image"/><Relationship Id="rId4" Target="../media/image7.png" Type="http://schemas.openxmlformats.org/officeDocument/2006/relationships/image"/><Relationship Id="rId5" Target="../media/image27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71" r="0" b="-19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35534" y="6582919"/>
            <a:ext cx="5213145" cy="4722800"/>
          </a:xfrm>
          <a:custGeom>
            <a:avLst/>
            <a:gdLst/>
            <a:ahLst/>
            <a:cxnLst/>
            <a:rect r="r" b="b" t="t" l="l"/>
            <a:pathLst>
              <a:path h="4722800" w="5213145">
                <a:moveTo>
                  <a:pt x="0" y="0"/>
                </a:moveTo>
                <a:lnTo>
                  <a:pt x="5213146" y="0"/>
                </a:lnTo>
                <a:lnTo>
                  <a:pt x="5213146" y="4722800"/>
                </a:lnTo>
                <a:lnTo>
                  <a:pt x="0" y="472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7618" y="6582919"/>
            <a:ext cx="5213145" cy="4722800"/>
          </a:xfrm>
          <a:custGeom>
            <a:avLst/>
            <a:gdLst/>
            <a:ahLst/>
            <a:cxnLst/>
            <a:rect r="r" b="b" t="t" l="l"/>
            <a:pathLst>
              <a:path h="4722800" w="5213145">
                <a:moveTo>
                  <a:pt x="0" y="0"/>
                </a:moveTo>
                <a:lnTo>
                  <a:pt x="5213145" y="0"/>
                </a:lnTo>
                <a:lnTo>
                  <a:pt x="5213145" y="4722800"/>
                </a:lnTo>
                <a:lnTo>
                  <a:pt x="0" y="472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624599" y="750502"/>
            <a:ext cx="1662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88721" y="752715"/>
            <a:ext cx="19070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96344" y="752715"/>
            <a:ext cx="15891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29929" y="750502"/>
            <a:ext cx="22249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62422" y="752715"/>
            <a:ext cx="14212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4475" y="448877"/>
            <a:ext cx="1761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KOMNUM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21632" y="2744508"/>
            <a:ext cx="12026683" cy="220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73"/>
              </a:lnSpc>
            </a:pPr>
            <a:r>
              <a:rPr lang="en-US" sz="16951">
                <a:solidFill>
                  <a:srgbClr val="FFFFFF"/>
                </a:solidFill>
                <a:latin typeface="March"/>
                <a:ea typeface="March"/>
                <a:cs typeface="March"/>
                <a:sym typeface="March"/>
              </a:rPr>
              <a:t>Integrasi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39685" y="4787190"/>
            <a:ext cx="12208630" cy="143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46"/>
              </a:lnSpc>
            </a:pPr>
            <a:r>
              <a:rPr lang="en-US" sz="10985">
                <a:solidFill>
                  <a:srgbClr val="FFFFFF"/>
                </a:solidFill>
                <a:latin typeface="March"/>
                <a:ea typeface="March"/>
                <a:cs typeface="March"/>
                <a:sym typeface="March"/>
              </a:rPr>
              <a:t>Metode Simpson 1/3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790073" y="6217413"/>
            <a:ext cx="12011461" cy="731011"/>
            <a:chOff x="0" y="0"/>
            <a:chExt cx="4274726" cy="2601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74726" cy="260158"/>
            </a:xfrm>
            <a:custGeom>
              <a:avLst/>
              <a:gdLst/>
              <a:ahLst/>
              <a:cxnLst/>
              <a:rect r="r" b="b" t="t" l="l"/>
              <a:pathLst>
                <a:path h="260158" w="4274726">
                  <a:moveTo>
                    <a:pt x="32872" y="0"/>
                  </a:moveTo>
                  <a:lnTo>
                    <a:pt x="4241854" y="0"/>
                  </a:lnTo>
                  <a:cubicBezTo>
                    <a:pt x="4250572" y="0"/>
                    <a:pt x="4258933" y="3463"/>
                    <a:pt x="4265098" y="9628"/>
                  </a:cubicBezTo>
                  <a:cubicBezTo>
                    <a:pt x="4271263" y="15793"/>
                    <a:pt x="4274726" y="24154"/>
                    <a:pt x="4274726" y="32872"/>
                  </a:cubicBezTo>
                  <a:lnTo>
                    <a:pt x="4274726" y="227286"/>
                  </a:lnTo>
                  <a:cubicBezTo>
                    <a:pt x="4274726" y="236004"/>
                    <a:pt x="4271263" y="244365"/>
                    <a:pt x="4265098" y="250530"/>
                  </a:cubicBezTo>
                  <a:cubicBezTo>
                    <a:pt x="4258933" y="256694"/>
                    <a:pt x="4250572" y="260158"/>
                    <a:pt x="4241854" y="260158"/>
                  </a:cubicBezTo>
                  <a:lnTo>
                    <a:pt x="32872" y="260158"/>
                  </a:lnTo>
                  <a:cubicBezTo>
                    <a:pt x="24154" y="260158"/>
                    <a:pt x="15793" y="256694"/>
                    <a:pt x="9628" y="250530"/>
                  </a:cubicBezTo>
                  <a:cubicBezTo>
                    <a:pt x="3463" y="244365"/>
                    <a:pt x="0" y="236004"/>
                    <a:pt x="0" y="227286"/>
                  </a:cubicBezTo>
                  <a:lnTo>
                    <a:pt x="0" y="32872"/>
                  </a:lnTo>
                  <a:cubicBezTo>
                    <a:pt x="0" y="24154"/>
                    <a:pt x="3463" y="15793"/>
                    <a:pt x="9628" y="9628"/>
                  </a:cubicBezTo>
                  <a:cubicBezTo>
                    <a:pt x="15793" y="3463"/>
                    <a:pt x="24154" y="0"/>
                    <a:pt x="328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1C2D1">
                    <a:alpha val="100000"/>
                  </a:srgbClr>
                </a:gs>
                <a:gs pos="100000">
                  <a:srgbClr val="799B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274726" cy="298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969172" y="6330459"/>
            <a:ext cx="504920" cy="50492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572778" y="6180315"/>
            <a:ext cx="10446052" cy="72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A-09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117515" y="6334896"/>
            <a:ext cx="504920" cy="50492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228" r="0" b="-205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35534" y="6582919"/>
            <a:ext cx="5213145" cy="4722800"/>
          </a:xfrm>
          <a:custGeom>
            <a:avLst/>
            <a:gdLst/>
            <a:ahLst/>
            <a:cxnLst/>
            <a:rect r="r" b="b" t="t" l="l"/>
            <a:pathLst>
              <a:path h="4722800" w="5213145">
                <a:moveTo>
                  <a:pt x="0" y="0"/>
                </a:moveTo>
                <a:lnTo>
                  <a:pt x="5213146" y="0"/>
                </a:lnTo>
                <a:lnTo>
                  <a:pt x="5213146" y="4722800"/>
                </a:lnTo>
                <a:lnTo>
                  <a:pt x="0" y="472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7618" y="6582919"/>
            <a:ext cx="5213145" cy="4722800"/>
          </a:xfrm>
          <a:custGeom>
            <a:avLst/>
            <a:gdLst/>
            <a:ahLst/>
            <a:cxnLst/>
            <a:rect r="r" b="b" t="t" l="l"/>
            <a:pathLst>
              <a:path h="4722800" w="5213145">
                <a:moveTo>
                  <a:pt x="0" y="0"/>
                </a:moveTo>
                <a:lnTo>
                  <a:pt x="5213145" y="0"/>
                </a:lnTo>
                <a:lnTo>
                  <a:pt x="5213145" y="4722800"/>
                </a:lnTo>
                <a:lnTo>
                  <a:pt x="0" y="472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1372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988711" y="5776671"/>
            <a:ext cx="4075048" cy="5105387"/>
          </a:xfrm>
          <a:custGeom>
            <a:avLst/>
            <a:gdLst/>
            <a:ahLst/>
            <a:cxnLst/>
            <a:rect r="r" b="b" t="t" l="l"/>
            <a:pathLst>
              <a:path h="5105387" w="4075048">
                <a:moveTo>
                  <a:pt x="0" y="0"/>
                </a:moveTo>
                <a:lnTo>
                  <a:pt x="4075048" y="0"/>
                </a:lnTo>
                <a:lnTo>
                  <a:pt x="4075048" y="5105387"/>
                </a:lnTo>
                <a:lnTo>
                  <a:pt x="0" y="5105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047" y="7878061"/>
            <a:ext cx="3425280" cy="3795324"/>
          </a:xfrm>
          <a:custGeom>
            <a:avLst/>
            <a:gdLst/>
            <a:ahLst/>
            <a:cxnLst/>
            <a:rect r="r" b="b" t="t" l="l"/>
            <a:pathLst>
              <a:path h="3795324" w="3425280">
                <a:moveTo>
                  <a:pt x="0" y="0"/>
                </a:moveTo>
                <a:lnTo>
                  <a:pt x="3425280" y="0"/>
                </a:lnTo>
                <a:lnTo>
                  <a:pt x="3425280" y="3795324"/>
                </a:lnTo>
                <a:lnTo>
                  <a:pt x="0" y="3795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6473067" y="5776671"/>
            <a:ext cx="4075048" cy="5105387"/>
          </a:xfrm>
          <a:custGeom>
            <a:avLst/>
            <a:gdLst/>
            <a:ahLst/>
            <a:cxnLst/>
            <a:rect r="r" b="b" t="t" l="l"/>
            <a:pathLst>
              <a:path h="5105387" w="4075048">
                <a:moveTo>
                  <a:pt x="4075048" y="0"/>
                </a:moveTo>
                <a:lnTo>
                  <a:pt x="0" y="0"/>
                </a:lnTo>
                <a:lnTo>
                  <a:pt x="0" y="5105387"/>
                </a:lnTo>
                <a:lnTo>
                  <a:pt x="4075048" y="5105387"/>
                </a:lnTo>
                <a:lnTo>
                  <a:pt x="407504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760427" y="7878061"/>
            <a:ext cx="3425280" cy="3795324"/>
          </a:xfrm>
          <a:custGeom>
            <a:avLst/>
            <a:gdLst/>
            <a:ahLst/>
            <a:cxnLst/>
            <a:rect r="r" b="b" t="t" l="l"/>
            <a:pathLst>
              <a:path h="3795324" w="3425280">
                <a:moveTo>
                  <a:pt x="3425280" y="0"/>
                </a:moveTo>
                <a:lnTo>
                  <a:pt x="0" y="0"/>
                </a:lnTo>
                <a:lnTo>
                  <a:pt x="0" y="3795324"/>
                </a:lnTo>
                <a:lnTo>
                  <a:pt x="3425280" y="3795324"/>
                </a:lnTo>
                <a:lnTo>
                  <a:pt x="342528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8403864"/>
            <a:ext cx="16230600" cy="987786"/>
            <a:chOff x="0" y="0"/>
            <a:chExt cx="4274726" cy="2601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260158"/>
            </a:xfrm>
            <a:custGeom>
              <a:avLst/>
              <a:gdLst/>
              <a:ahLst/>
              <a:cxnLst/>
              <a:rect r="r" b="b" t="t" l="l"/>
              <a:pathLst>
                <a:path h="260158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35831"/>
                  </a:lnTo>
                  <a:cubicBezTo>
                    <a:pt x="4274726" y="249266"/>
                    <a:pt x="4263834" y="260158"/>
                    <a:pt x="4250399" y="260158"/>
                  </a:cubicBezTo>
                  <a:lnTo>
                    <a:pt x="24327" y="260158"/>
                  </a:lnTo>
                  <a:cubicBezTo>
                    <a:pt x="10891" y="260158"/>
                    <a:pt x="0" y="249266"/>
                    <a:pt x="0" y="23583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1C2D1">
                    <a:alpha val="100000"/>
                  </a:srgbClr>
                </a:gs>
                <a:gs pos="100000">
                  <a:srgbClr val="799B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274726" cy="298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0709" y="8556618"/>
            <a:ext cx="682278" cy="68227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335013" y="8562614"/>
            <a:ext cx="682278" cy="68227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624599" y="750502"/>
            <a:ext cx="1662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88721" y="752715"/>
            <a:ext cx="19070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96344" y="752715"/>
            <a:ext cx="15891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29929" y="750502"/>
            <a:ext cx="22249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762422" y="752715"/>
            <a:ext cx="14212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96027" y="4262209"/>
            <a:ext cx="13695947" cy="267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21732">
                <a:solidFill>
                  <a:srgbClr val="FFFFFF"/>
                </a:solidFill>
                <a:latin typeface="March"/>
                <a:ea typeface="March"/>
                <a:cs typeface="March"/>
                <a:sym typeface="March"/>
              </a:rPr>
              <a:t>Thank You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86337" y="8467364"/>
            <a:ext cx="14115326" cy="77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1"/>
              </a:lnSpc>
              <a:spcBef>
                <a:spcPct val="0"/>
              </a:spcBef>
            </a:pPr>
            <a:r>
              <a:rPr lang="en-US" b="true" sz="4458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YEI LIBUR 2 HARI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4475" y="448877"/>
            <a:ext cx="1761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KOMNUM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805" r="0" b="-2397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721889" y="6686875"/>
            <a:ext cx="5502355" cy="4986510"/>
          </a:xfrm>
          <a:custGeom>
            <a:avLst/>
            <a:gdLst/>
            <a:ahLst/>
            <a:cxnLst/>
            <a:rect r="r" b="b" t="t" l="l"/>
            <a:pathLst>
              <a:path h="4986510" w="5502355">
                <a:moveTo>
                  <a:pt x="0" y="0"/>
                </a:moveTo>
                <a:lnTo>
                  <a:pt x="5502356" y="0"/>
                </a:lnTo>
                <a:lnTo>
                  <a:pt x="5502356" y="4986510"/>
                </a:lnTo>
                <a:lnTo>
                  <a:pt x="0" y="4986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6473067" y="5776671"/>
            <a:ext cx="4075048" cy="5105387"/>
          </a:xfrm>
          <a:custGeom>
            <a:avLst/>
            <a:gdLst/>
            <a:ahLst/>
            <a:cxnLst/>
            <a:rect r="r" b="b" t="t" l="l"/>
            <a:pathLst>
              <a:path h="5105387" w="4075048">
                <a:moveTo>
                  <a:pt x="4075048" y="0"/>
                </a:moveTo>
                <a:lnTo>
                  <a:pt x="0" y="0"/>
                </a:lnTo>
                <a:lnTo>
                  <a:pt x="0" y="5105387"/>
                </a:lnTo>
                <a:lnTo>
                  <a:pt x="4075048" y="5105387"/>
                </a:lnTo>
                <a:lnTo>
                  <a:pt x="407504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760427" y="7878061"/>
            <a:ext cx="3425280" cy="3795324"/>
          </a:xfrm>
          <a:custGeom>
            <a:avLst/>
            <a:gdLst/>
            <a:ahLst/>
            <a:cxnLst/>
            <a:rect r="r" b="b" t="t" l="l"/>
            <a:pathLst>
              <a:path h="3795324" w="3425280">
                <a:moveTo>
                  <a:pt x="3425280" y="0"/>
                </a:moveTo>
                <a:lnTo>
                  <a:pt x="0" y="0"/>
                </a:lnTo>
                <a:lnTo>
                  <a:pt x="0" y="3795324"/>
                </a:lnTo>
                <a:lnTo>
                  <a:pt x="3425280" y="3795324"/>
                </a:lnTo>
                <a:lnTo>
                  <a:pt x="342528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192016" y="3411630"/>
            <a:ext cx="9495017" cy="992082"/>
            <a:chOff x="0" y="0"/>
            <a:chExt cx="5095526" cy="5324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95526" cy="532403"/>
            </a:xfrm>
            <a:custGeom>
              <a:avLst/>
              <a:gdLst/>
              <a:ahLst/>
              <a:cxnLst/>
              <a:rect r="r" b="b" t="t" l="l"/>
              <a:pathLst>
                <a:path h="532403" w="5095526">
                  <a:moveTo>
                    <a:pt x="31799" y="0"/>
                  </a:moveTo>
                  <a:lnTo>
                    <a:pt x="5063727" y="0"/>
                  </a:lnTo>
                  <a:cubicBezTo>
                    <a:pt x="5072160" y="0"/>
                    <a:pt x="5080248" y="3350"/>
                    <a:pt x="5086212" y="9314"/>
                  </a:cubicBezTo>
                  <a:cubicBezTo>
                    <a:pt x="5092176" y="15277"/>
                    <a:pt x="5095526" y="23366"/>
                    <a:pt x="5095526" y="31799"/>
                  </a:cubicBezTo>
                  <a:lnTo>
                    <a:pt x="5095526" y="500604"/>
                  </a:lnTo>
                  <a:cubicBezTo>
                    <a:pt x="5095526" y="509038"/>
                    <a:pt x="5092176" y="517126"/>
                    <a:pt x="5086212" y="523089"/>
                  </a:cubicBezTo>
                  <a:cubicBezTo>
                    <a:pt x="5080248" y="529053"/>
                    <a:pt x="5072160" y="532403"/>
                    <a:pt x="5063727" y="532403"/>
                  </a:cubicBezTo>
                  <a:lnTo>
                    <a:pt x="31799" y="532403"/>
                  </a:lnTo>
                  <a:cubicBezTo>
                    <a:pt x="23366" y="532403"/>
                    <a:pt x="15277" y="529053"/>
                    <a:pt x="9314" y="523089"/>
                  </a:cubicBezTo>
                  <a:cubicBezTo>
                    <a:pt x="3350" y="517126"/>
                    <a:pt x="0" y="509038"/>
                    <a:pt x="0" y="500604"/>
                  </a:cubicBezTo>
                  <a:lnTo>
                    <a:pt x="0" y="31799"/>
                  </a:lnTo>
                  <a:cubicBezTo>
                    <a:pt x="0" y="23366"/>
                    <a:pt x="3350" y="15277"/>
                    <a:pt x="9314" y="9314"/>
                  </a:cubicBezTo>
                  <a:cubicBezTo>
                    <a:pt x="15277" y="3350"/>
                    <a:pt x="23366" y="0"/>
                    <a:pt x="3179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95526" cy="570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7555561" y="3491237"/>
            <a:ext cx="0" cy="6207971"/>
          </a:xfrm>
          <a:prstGeom prst="line">
            <a:avLst/>
          </a:prstGeom>
          <a:ln cap="flat" w="38100">
            <a:solidFill>
              <a:srgbClr val="4599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7326177" y="3767302"/>
            <a:ext cx="422907" cy="42290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344107" y="4917436"/>
            <a:ext cx="422907" cy="42290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326177" y="8389360"/>
            <a:ext cx="422907" cy="4229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-132351" y="6195771"/>
            <a:ext cx="4945469" cy="5588101"/>
          </a:xfrm>
          <a:custGeom>
            <a:avLst/>
            <a:gdLst/>
            <a:ahLst/>
            <a:cxnLst/>
            <a:rect r="r" b="b" t="t" l="l"/>
            <a:pathLst>
              <a:path h="5588101" w="4945469">
                <a:moveTo>
                  <a:pt x="4945469" y="0"/>
                </a:moveTo>
                <a:lnTo>
                  <a:pt x="0" y="0"/>
                </a:lnTo>
                <a:lnTo>
                  <a:pt x="0" y="5588101"/>
                </a:lnTo>
                <a:lnTo>
                  <a:pt x="4945469" y="5588101"/>
                </a:lnTo>
                <a:lnTo>
                  <a:pt x="494546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624599" y="750502"/>
            <a:ext cx="1662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88721" y="752715"/>
            <a:ext cx="19070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96344" y="752715"/>
            <a:ext cx="15891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29929" y="750502"/>
            <a:ext cx="22249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62422" y="752715"/>
            <a:ext cx="14212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362268" y="3605537"/>
            <a:ext cx="1110242" cy="85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2"/>
              </a:lnSpc>
            </a:pPr>
            <a:r>
              <a:rPr lang="en-US" sz="6543">
                <a:solidFill>
                  <a:srgbClr val="004AAD"/>
                </a:solidFill>
                <a:latin typeface="March"/>
                <a:ea typeface="March"/>
                <a:cs typeface="March"/>
                <a:sym typeface="March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14275" y="3642712"/>
            <a:ext cx="6314700" cy="49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7"/>
              </a:lnSpc>
            </a:pPr>
            <a:r>
              <a:rPr lang="en-US" b="true" sz="3300" spc="-14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Dimas Setiaji (5025241056)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19110" y="2179771"/>
            <a:ext cx="7036451" cy="227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41"/>
              </a:lnSpc>
            </a:pPr>
            <a:r>
              <a:rPr lang="en-US" sz="20867">
                <a:solidFill>
                  <a:srgbClr val="FFFFFF"/>
                </a:solidFill>
                <a:latin typeface="March"/>
                <a:ea typeface="March"/>
                <a:cs typeface="March"/>
                <a:sym typeface="March"/>
              </a:rPr>
              <a:t>Nama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57210" y="3945596"/>
            <a:ext cx="6836426" cy="68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6"/>
              </a:lnSpc>
            </a:pPr>
            <a:r>
              <a:rPr lang="en-US" sz="6116">
                <a:solidFill>
                  <a:srgbClr val="FFFFFF"/>
                </a:solidFill>
                <a:latin typeface="March"/>
                <a:ea typeface="March"/>
                <a:cs typeface="March"/>
                <a:sym typeface="March"/>
              </a:rPr>
              <a:t>Anggota kelompok :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522483" y="2704234"/>
            <a:ext cx="1663224" cy="1457400"/>
          </a:xfrm>
          <a:custGeom>
            <a:avLst/>
            <a:gdLst/>
            <a:ahLst/>
            <a:cxnLst/>
            <a:rect r="r" b="b" t="t" l="l"/>
            <a:pathLst>
              <a:path h="1457400" w="1663224">
                <a:moveTo>
                  <a:pt x="0" y="0"/>
                </a:moveTo>
                <a:lnTo>
                  <a:pt x="1663224" y="0"/>
                </a:lnTo>
                <a:lnTo>
                  <a:pt x="1663224" y="1457400"/>
                </a:lnTo>
                <a:lnTo>
                  <a:pt x="0" y="14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668464" y="6112769"/>
            <a:ext cx="1290961" cy="1022825"/>
          </a:xfrm>
          <a:custGeom>
            <a:avLst/>
            <a:gdLst/>
            <a:ahLst/>
            <a:cxnLst/>
            <a:rect r="r" b="b" t="t" l="l"/>
            <a:pathLst>
              <a:path h="1022825" w="1290961">
                <a:moveTo>
                  <a:pt x="1290961" y="0"/>
                </a:moveTo>
                <a:lnTo>
                  <a:pt x="0" y="0"/>
                </a:lnTo>
                <a:lnTo>
                  <a:pt x="0" y="1022825"/>
                </a:lnTo>
                <a:lnTo>
                  <a:pt x="1290961" y="1022825"/>
                </a:lnTo>
                <a:lnTo>
                  <a:pt x="1290961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8192016" y="4580734"/>
            <a:ext cx="9495017" cy="992082"/>
            <a:chOff x="0" y="0"/>
            <a:chExt cx="5095526" cy="53240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095526" cy="532403"/>
            </a:xfrm>
            <a:custGeom>
              <a:avLst/>
              <a:gdLst/>
              <a:ahLst/>
              <a:cxnLst/>
              <a:rect r="r" b="b" t="t" l="l"/>
              <a:pathLst>
                <a:path h="532403" w="5095526">
                  <a:moveTo>
                    <a:pt x="31799" y="0"/>
                  </a:moveTo>
                  <a:lnTo>
                    <a:pt x="5063727" y="0"/>
                  </a:lnTo>
                  <a:cubicBezTo>
                    <a:pt x="5072160" y="0"/>
                    <a:pt x="5080248" y="3350"/>
                    <a:pt x="5086212" y="9314"/>
                  </a:cubicBezTo>
                  <a:cubicBezTo>
                    <a:pt x="5092176" y="15277"/>
                    <a:pt x="5095526" y="23366"/>
                    <a:pt x="5095526" y="31799"/>
                  </a:cubicBezTo>
                  <a:lnTo>
                    <a:pt x="5095526" y="500604"/>
                  </a:lnTo>
                  <a:cubicBezTo>
                    <a:pt x="5095526" y="509038"/>
                    <a:pt x="5092176" y="517126"/>
                    <a:pt x="5086212" y="523089"/>
                  </a:cubicBezTo>
                  <a:cubicBezTo>
                    <a:pt x="5080248" y="529053"/>
                    <a:pt x="5072160" y="532403"/>
                    <a:pt x="5063727" y="532403"/>
                  </a:cubicBezTo>
                  <a:lnTo>
                    <a:pt x="31799" y="532403"/>
                  </a:lnTo>
                  <a:cubicBezTo>
                    <a:pt x="23366" y="532403"/>
                    <a:pt x="15277" y="529053"/>
                    <a:pt x="9314" y="523089"/>
                  </a:cubicBezTo>
                  <a:cubicBezTo>
                    <a:pt x="3350" y="517126"/>
                    <a:pt x="0" y="509038"/>
                    <a:pt x="0" y="500604"/>
                  </a:cubicBezTo>
                  <a:lnTo>
                    <a:pt x="0" y="31799"/>
                  </a:lnTo>
                  <a:cubicBezTo>
                    <a:pt x="0" y="23366"/>
                    <a:pt x="3350" y="15277"/>
                    <a:pt x="9314" y="9314"/>
                  </a:cubicBezTo>
                  <a:cubicBezTo>
                    <a:pt x="15277" y="3350"/>
                    <a:pt x="23366" y="0"/>
                    <a:pt x="3179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5095526" cy="570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362268" y="4774641"/>
            <a:ext cx="1110242" cy="85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2"/>
              </a:lnSpc>
            </a:pPr>
            <a:r>
              <a:rPr lang="en-US" sz="6543">
                <a:solidFill>
                  <a:srgbClr val="004AAD"/>
                </a:solidFill>
                <a:latin typeface="March"/>
                <a:ea typeface="March"/>
                <a:cs typeface="March"/>
                <a:sym typeface="March"/>
              </a:rPr>
              <a:t>02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14275" y="4865383"/>
            <a:ext cx="7548349" cy="43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b="true" sz="2899" spc="-124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Addien Zafriyan Al Akhsan (5025241058)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8192016" y="5749838"/>
            <a:ext cx="9495017" cy="992082"/>
            <a:chOff x="0" y="0"/>
            <a:chExt cx="5095526" cy="53240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095526" cy="532403"/>
            </a:xfrm>
            <a:custGeom>
              <a:avLst/>
              <a:gdLst/>
              <a:ahLst/>
              <a:cxnLst/>
              <a:rect r="r" b="b" t="t" l="l"/>
              <a:pathLst>
                <a:path h="532403" w="5095526">
                  <a:moveTo>
                    <a:pt x="31799" y="0"/>
                  </a:moveTo>
                  <a:lnTo>
                    <a:pt x="5063727" y="0"/>
                  </a:lnTo>
                  <a:cubicBezTo>
                    <a:pt x="5072160" y="0"/>
                    <a:pt x="5080248" y="3350"/>
                    <a:pt x="5086212" y="9314"/>
                  </a:cubicBezTo>
                  <a:cubicBezTo>
                    <a:pt x="5092176" y="15277"/>
                    <a:pt x="5095526" y="23366"/>
                    <a:pt x="5095526" y="31799"/>
                  </a:cubicBezTo>
                  <a:lnTo>
                    <a:pt x="5095526" y="500604"/>
                  </a:lnTo>
                  <a:cubicBezTo>
                    <a:pt x="5095526" y="509038"/>
                    <a:pt x="5092176" y="517126"/>
                    <a:pt x="5086212" y="523089"/>
                  </a:cubicBezTo>
                  <a:cubicBezTo>
                    <a:pt x="5080248" y="529053"/>
                    <a:pt x="5072160" y="532403"/>
                    <a:pt x="5063727" y="532403"/>
                  </a:cubicBezTo>
                  <a:lnTo>
                    <a:pt x="31799" y="532403"/>
                  </a:lnTo>
                  <a:cubicBezTo>
                    <a:pt x="23366" y="532403"/>
                    <a:pt x="15277" y="529053"/>
                    <a:pt x="9314" y="523089"/>
                  </a:cubicBezTo>
                  <a:cubicBezTo>
                    <a:pt x="3350" y="517126"/>
                    <a:pt x="0" y="509038"/>
                    <a:pt x="0" y="500604"/>
                  </a:cubicBezTo>
                  <a:lnTo>
                    <a:pt x="0" y="31799"/>
                  </a:lnTo>
                  <a:cubicBezTo>
                    <a:pt x="0" y="23366"/>
                    <a:pt x="3350" y="15277"/>
                    <a:pt x="9314" y="9314"/>
                  </a:cubicBezTo>
                  <a:cubicBezTo>
                    <a:pt x="15277" y="3350"/>
                    <a:pt x="23366" y="0"/>
                    <a:pt x="3179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5095526" cy="570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8362268" y="5940338"/>
            <a:ext cx="1110242" cy="85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2"/>
              </a:lnSpc>
            </a:pPr>
            <a:r>
              <a:rPr lang="en-US" sz="6543">
                <a:solidFill>
                  <a:srgbClr val="004AAD"/>
                </a:solidFill>
                <a:latin typeface="March"/>
                <a:ea typeface="March"/>
                <a:cs typeface="March"/>
                <a:sym typeface="March"/>
              </a:rPr>
              <a:t>03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14275" y="6052044"/>
            <a:ext cx="7804721" cy="48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6"/>
              </a:lnSpc>
            </a:pPr>
            <a:r>
              <a:rPr lang="en-US" b="true" sz="3274" spc="-140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Riyan Fadli Amazzadin (5025241068)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8209151" y="6886960"/>
            <a:ext cx="9477882" cy="992082"/>
            <a:chOff x="0" y="0"/>
            <a:chExt cx="5086330" cy="53240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086331" cy="532403"/>
            </a:xfrm>
            <a:custGeom>
              <a:avLst/>
              <a:gdLst/>
              <a:ahLst/>
              <a:cxnLst/>
              <a:rect r="r" b="b" t="t" l="l"/>
              <a:pathLst>
                <a:path h="532403" w="5086331">
                  <a:moveTo>
                    <a:pt x="31857" y="0"/>
                  </a:moveTo>
                  <a:lnTo>
                    <a:pt x="5054474" y="0"/>
                  </a:lnTo>
                  <a:cubicBezTo>
                    <a:pt x="5072068" y="0"/>
                    <a:pt x="5086331" y="14263"/>
                    <a:pt x="5086331" y="31857"/>
                  </a:cubicBezTo>
                  <a:lnTo>
                    <a:pt x="5086331" y="500547"/>
                  </a:lnTo>
                  <a:cubicBezTo>
                    <a:pt x="5086331" y="518141"/>
                    <a:pt x="5072068" y="532403"/>
                    <a:pt x="5054474" y="532403"/>
                  </a:cubicBezTo>
                  <a:lnTo>
                    <a:pt x="31857" y="532403"/>
                  </a:lnTo>
                  <a:cubicBezTo>
                    <a:pt x="14263" y="532403"/>
                    <a:pt x="0" y="518141"/>
                    <a:pt x="0" y="500547"/>
                  </a:cubicBezTo>
                  <a:lnTo>
                    <a:pt x="0" y="31857"/>
                  </a:lnTo>
                  <a:cubicBezTo>
                    <a:pt x="0" y="14263"/>
                    <a:pt x="14263" y="0"/>
                    <a:pt x="3185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5086330" cy="570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8379403" y="7080867"/>
            <a:ext cx="1110242" cy="85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2"/>
              </a:lnSpc>
            </a:pPr>
            <a:r>
              <a:rPr lang="en-US" sz="6543">
                <a:solidFill>
                  <a:srgbClr val="004AAD"/>
                </a:solidFill>
                <a:latin typeface="March"/>
                <a:ea typeface="March"/>
                <a:cs typeface="March"/>
                <a:sym typeface="March"/>
              </a:rPr>
              <a:t>04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614275" y="7171610"/>
            <a:ext cx="7672979" cy="43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1"/>
              </a:lnSpc>
            </a:pPr>
            <a:r>
              <a:rPr lang="en-US" b="true" sz="2900" spc="-124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Fauzan Hafiz Amandani (5025241087)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8209151" y="8056065"/>
            <a:ext cx="9477882" cy="976087"/>
            <a:chOff x="0" y="0"/>
            <a:chExt cx="5086330" cy="52382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086331" cy="523820"/>
            </a:xfrm>
            <a:custGeom>
              <a:avLst/>
              <a:gdLst/>
              <a:ahLst/>
              <a:cxnLst/>
              <a:rect r="r" b="b" t="t" l="l"/>
              <a:pathLst>
                <a:path h="523820" w="5086331">
                  <a:moveTo>
                    <a:pt x="31857" y="0"/>
                  </a:moveTo>
                  <a:lnTo>
                    <a:pt x="5054474" y="0"/>
                  </a:lnTo>
                  <a:cubicBezTo>
                    <a:pt x="5072068" y="0"/>
                    <a:pt x="5086331" y="14263"/>
                    <a:pt x="5086331" y="31857"/>
                  </a:cubicBezTo>
                  <a:lnTo>
                    <a:pt x="5086331" y="491963"/>
                  </a:lnTo>
                  <a:cubicBezTo>
                    <a:pt x="5086331" y="509557"/>
                    <a:pt x="5072068" y="523820"/>
                    <a:pt x="5054474" y="523820"/>
                  </a:cubicBezTo>
                  <a:lnTo>
                    <a:pt x="31857" y="523820"/>
                  </a:lnTo>
                  <a:cubicBezTo>
                    <a:pt x="14263" y="523820"/>
                    <a:pt x="0" y="509557"/>
                    <a:pt x="0" y="491963"/>
                  </a:cubicBezTo>
                  <a:lnTo>
                    <a:pt x="0" y="31857"/>
                  </a:lnTo>
                  <a:cubicBezTo>
                    <a:pt x="0" y="14263"/>
                    <a:pt x="14263" y="0"/>
                    <a:pt x="3185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5086330" cy="56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8379403" y="8246565"/>
            <a:ext cx="1110242" cy="85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2"/>
              </a:lnSpc>
            </a:pPr>
            <a:r>
              <a:rPr lang="en-US" sz="6543">
                <a:solidFill>
                  <a:srgbClr val="004AAD"/>
                </a:solidFill>
                <a:latin typeface="March"/>
                <a:ea typeface="March"/>
                <a:cs typeface="March"/>
                <a:sym typeface="March"/>
              </a:rPr>
              <a:t>05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614275" y="8350242"/>
            <a:ext cx="7672979" cy="38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4"/>
              </a:lnSpc>
            </a:pPr>
            <a:r>
              <a:rPr lang="en-US" b="true" sz="2600" spc="-11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Nyoman Surya Hutama Andyartha (5025241093)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7344107" y="6083133"/>
            <a:ext cx="422907" cy="422907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7344107" y="7189441"/>
            <a:ext cx="422907" cy="422907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324475" y="448877"/>
            <a:ext cx="1761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KOMNUM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1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642416" y="2378679"/>
            <a:ext cx="6573393" cy="8229600"/>
          </a:xfrm>
          <a:custGeom>
            <a:avLst/>
            <a:gdLst/>
            <a:ahLst/>
            <a:cxnLst/>
            <a:rect r="r" b="b" t="t" l="l"/>
            <a:pathLst>
              <a:path h="8229600" w="6573393">
                <a:moveTo>
                  <a:pt x="0" y="0"/>
                </a:moveTo>
                <a:lnTo>
                  <a:pt x="6573393" y="0"/>
                </a:lnTo>
                <a:lnTo>
                  <a:pt x="657339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88215" y="1721933"/>
            <a:ext cx="3225137" cy="2826027"/>
          </a:xfrm>
          <a:custGeom>
            <a:avLst/>
            <a:gdLst/>
            <a:ahLst/>
            <a:cxnLst/>
            <a:rect r="r" b="b" t="t" l="l"/>
            <a:pathLst>
              <a:path h="2826027" w="3225137">
                <a:moveTo>
                  <a:pt x="0" y="0"/>
                </a:moveTo>
                <a:lnTo>
                  <a:pt x="3225137" y="0"/>
                </a:lnTo>
                <a:lnTo>
                  <a:pt x="3225137" y="2826026"/>
                </a:lnTo>
                <a:lnTo>
                  <a:pt x="0" y="2826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69920" y="3776018"/>
            <a:ext cx="1948616" cy="1543883"/>
          </a:xfrm>
          <a:custGeom>
            <a:avLst/>
            <a:gdLst/>
            <a:ahLst/>
            <a:cxnLst/>
            <a:rect r="r" b="b" t="t" l="l"/>
            <a:pathLst>
              <a:path h="1543883" w="1948616">
                <a:moveTo>
                  <a:pt x="0" y="0"/>
                </a:moveTo>
                <a:lnTo>
                  <a:pt x="1948617" y="0"/>
                </a:lnTo>
                <a:lnTo>
                  <a:pt x="1948617" y="1543883"/>
                </a:lnTo>
                <a:lnTo>
                  <a:pt x="0" y="1543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8817" y="5511265"/>
            <a:ext cx="6953446" cy="3892106"/>
            <a:chOff x="0" y="0"/>
            <a:chExt cx="1831360" cy="10250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31360" cy="1025081"/>
            </a:xfrm>
            <a:custGeom>
              <a:avLst/>
              <a:gdLst/>
              <a:ahLst/>
              <a:cxnLst/>
              <a:rect r="r" b="b" t="t" l="l"/>
              <a:pathLst>
                <a:path h="1025081" w="1831360">
                  <a:moveTo>
                    <a:pt x="56783" y="0"/>
                  </a:moveTo>
                  <a:lnTo>
                    <a:pt x="1774577" y="0"/>
                  </a:lnTo>
                  <a:cubicBezTo>
                    <a:pt x="1805937" y="0"/>
                    <a:pt x="1831360" y="25423"/>
                    <a:pt x="1831360" y="56783"/>
                  </a:cubicBezTo>
                  <a:lnTo>
                    <a:pt x="1831360" y="968298"/>
                  </a:lnTo>
                  <a:cubicBezTo>
                    <a:pt x="1831360" y="983358"/>
                    <a:pt x="1825378" y="997801"/>
                    <a:pt x="1814729" y="1008450"/>
                  </a:cubicBezTo>
                  <a:cubicBezTo>
                    <a:pt x="1804080" y="1019099"/>
                    <a:pt x="1789637" y="1025081"/>
                    <a:pt x="1774577" y="1025081"/>
                  </a:cubicBezTo>
                  <a:lnTo>
                    <a:pt x="56783" y="1025081"/>
                  </a:lnTo>
                  <a:cubicBezTo>
                    <a:pt x="41723" y="1025081"/>
                    <a:pt x="27280" y="1019099"/>
                    <a:pt x="16631" y="1008450"/>
                  </a:cubicBezTo>
                  <a:cubicBezTo>
                    <a:pt x="5982" y="997801"/>
                    <a:pt x="0" y="983358"/>
                    <a:pt x="0" y="968298"/>
                  </a:cubicBezTo>
                  <a:lnTo>
                    <a:pt x="0" y="56783"/>
                  </a:lnTo>
                  <a:cubicBezTo>
                    <a:pt x="0" y="41723"/>
                    <a:pt x="5982" y="27280"/>
                    <a:pt x="16631" y="16631"/>
                  </a:cubicBezTo>
                  <a:cubicBezTo>
                    <a:pt x="27280" y="5982"/>
                    <a:pt x="41723" y="0"/>
                    <a:pt x="56783" y="0"/>
                  </a:cubicBezTo>
                  <a:close/>
                </a:path>
              </a:pathLst>
            </a:custGeom>
            <a:solidFill>
              <a:srgbClr val="FFFFFF"/>
            </a:solidFill>
            <a:ln w="142875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31360" cy="1063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624599" y="750502"/>
            <a:ext cx="1662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88721" y="752715"/>
            <a:ext cx="19070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96344" y="752715"/>
            <a:ext cx="15891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29929" y="750502"/>
            <a:ext cx="22249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62422" y="752715"/>
            <a:ext cx="14212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27227" y="2623951"/>
            <a:ext cx="10917001" cy="1737485"/>
            <a:chOff x="0" y="0"/>
            <a:chExt cx="2875260" cy="4576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75260" cy="457609"/>
            </a:xfrm>
            <a:custGeom>
              <a:avLst/>
              <a:gdLst/>
              <a:ahLst/>
              <a:cxnLst/>
              <a:rect r="r" b="b" t="t" l="l"/>
              <a:pathLst>
                <a:path h="457609" w="2875260">
                  <a:moveTo>
                    <a:pt x="36167" y="0"/>
                  </a:moveTo>
                  <a:lnTo>
                    <a:pt x="2839092" y="0"/>
                  </a:lnTo>
                  <a:cubicBezTo>
                    <a:pt x="2859067" y="0"/>
                    <a:pt x="2875260" y="16193"/>
                    <a:pt x="2875260" y="36167"/>
                  </a:cubicBezTo>
                  <a:lnTo>
                    <a:pt x="2875260" y="421442"/>
                  </a:lnTo>
                  <a:cubicBezTo>
                    <a:pt x="2875260" y="431034"/>
                    <a:pt x="2871449" y="440233"/>
                    <a:pt x="2864666" y="447016"/>
                  </a:cubicBezTo>
                  <a:cubicBezTo>
                    <a:pt x="2857884" y="453799"/>
                    <a:pt x="2848684" y="457609"/>
                    <a:pt x="2839092" y="457609"/>
                  </a:cubicBezTo>
                  <a:lnTo>
                    <a:pt x="36167" y="457609"/>
                  </a:lnTo>
                  <a:cubicBezTo>
                    <a:pt x="16193" y="457609"/>
                    <a:pt x="0" y="441417"/>
                    <a:pt x="0" y="421442"/>
                  </a:cubicBezTo>
                  <a:lnTo>
                    <a:pt x="0" y="36167"/>
                  </a:lnTo>
                  <a:cubicBezTo>
                    <a:pt x="0" y="26575"/>
                    <a:pt x="3810" y="17376"/>
                    <a:pt x="10593" y="10593"/>
                  </a:cubicBezTo>
                  <a:cubicBezTo>
                    <a:pt x="17376" y="3810"/>
                    <a:pt x="26575" y="0"/>
                    <a:pt x="36167" y="0"/>
                  </a:cubicBezTo>
                  <a:close/>
                </a:path>
              </a:pathLst>
            </a:custGeom>
            <a:solidFill>
              <a:srgbClr val="FFFFFF"/>
            </a:solidFill>
            <a:ln w="142875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875260" cy="495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88817" y="1255946"/>
            <a:ext cx="9781104" cy="174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59"/>
              </a:lnSpc>
            </a:pPr>
            <a:r>
              <a:rPr lang="en-US" sz="13499">
                <a:solidFill>
                  <a:srgbClr val="FFFFFF"/>
                </a:solidFill>
                <a:latin typeface="March"/>
                <a:ea typeface="March"/>
                <a:cs typeface="March"/>
                <a:sym typeface="March"/>
              </a:rPr>
              <a:t>Soal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4475" y="448877"/>
            <a:ext cx="1761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KOMNUM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6548" y="1975557"/>
            <a:ext cx="12304379" cy="302726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4027" y="5636290"/>
            <a:ext cx="5141820" cy="148593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2303" y="6706434"/>
            <a:ext cx="3962503" cy="1289386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28700" y="4476767"/>
            <a:ext cx="9781104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6"/>
              </a:lnSpc>
            </a:pPr>
            <a:r>
              <a:rPr lang="en-US" sz="9600">
                <a:solidFill>
                  <a:srgbClr val="FFFFFF"/>
                </a:solidFill>
                <a:latin typeface="March"/>
                <a:ea typeface="March"/>
                <a:cs typeface="March"/>
                <a:sym typeface="March"/>
              </a:rPr>
              <a:t>Diketahui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919834" y="9476230"/>
            <a:ext cx="4298681" cy="740258"/>
            <a:chOff x="0" y="0"/>
            <a:chExt cx="1132163" cy="19496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32163" cy="194965"/>
            </a:xfrm>
            <a:custGeom>
              <a:avLst/>
              <a:gdLst/>
              <a:ahLst/>
              <a:cxnLst/>
              <a:rect r="r" b="b" t="t" l="l"/>
              <a:pathLst>
                <a:path h="194965" w="1132163">
                  <a:moveTo>
                    <a:pt x="91851" y="0"/>
                  </a:moveTo>
                  <a:lnTo>
                    <a:pt x="1040312" y="0"/>
                  </a:lnTo>
                  <a:cubicBezTo>
                    <a:pt x="1064673" y="0"/>
                    <a:pt x="1088035" y="9677"/>
                    <a:pt x="1105261" y="26903"/>
                  </a:cubicBezTo>
                  <a:cubicBezTo>
                    <a:pt x="1122486" y="44128"/>
                    <a:pt x="1132163" y="67491"/>
                    <a:pt x="1132163" y="91851"/>
                  </a:cubicBezTo>
                  <a:lnTo>
                    <a:pt x="1132163" y="103114"/>
                  </a:lnTo>
                  <a:cubicBezTo>
                    <a:pt x="1132163" y="127475"/>
                    <a:pt x="1122486" y="150837"/>
                    <a:pt x="1105261" y="168063"/>
                  </a:cubicBezTo>
                  <a:cubicBezTo>
                    <a:pt x="1088035" y="185288"/>
                    <a:pt x="1064673" y="194965"/>
                    <a:pt x="1040312" y="194965"/>
                  </a:cubicBezTo>
                  <a:lnTo>
                    <a:pt x="91851" y="194965"/>
                  </a:lnTo>
                  <a:cubicBezTo>
                    <a:pt x="67491" y="194965"/>
                    <a:pt x="44128" y="185288"/>
                    <a:pt x="26903" y="168063"/>
                  </a:cubicBezTo>
                  <a:cubicBezTo>
                    <a:pt x="9677" y="150837"/>
                    <a:pt x="0" y="127475"/>
                    <a:pt x="0" y="103114"/>
                  </a:cubicBezTo>
                  <a:lnTo>
                    <a:pt x="0" y="91851"/>
                  </a:lnTo>
                  <a:cubicBezTo>
                    <a:pt x="0" y="67491"/>
                    <a:pt x="9677" y="44128"/>
                    <a:pt x="26903" y="26903"/>
                  </a:cubicBezTo>
                  <a:cubicBezTo>
                    <a:pt x="44128" y="9677"/>
                    <a:pt x="67491" y="0"/>
                    <a:pt x="91851" y="0"/>
                  </a:cubicBezTo>
                  <a:close/>
                </a:path>
              </a:pathLst>
            </a:custGeom>
            <a:solidFill>
              <a:srgbClr val="FFFFFF"/>
            </a:solidFill>
            <a:ln w="142875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1132163" cy="214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 spc="4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SUMBER SOAL:</a:t>
              </a:r>
            </a:p>
            <a:p>
              <a:pPr algn="ctr">
                <a:lnSpc>
                  <a:spcPts val="1260"/>
                </a:lnSpc>
              </a:pPr>
              <a:r>
                <a:rPr lang="en-US" sz="900" spc="41" u="sng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  <a:hlinkClick r:id="rId9" tooltip="https://youtu.be/JjUn5waLJ-o?si=fAUrYKCjxfC8hY0J"/>
                </a:rPr>
                <a:t>HTTPS://YOUTU.BE/JJUN5WALJ-O?SI=FAURYKCJXFC8HY0J</a:t>
              </a: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53774" y="7258799"/>
            <a:ext cx="6824862" cy="2343892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9596344" y="4570986"/>
            <a:ext cx="9781104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6"/>
              </a:lnSpc>
            </a:pPr>
            <a:r>
              <a:rPr lang="en-US" sz="9600">
                <a:solidFill>
                  <a:srgbClr val="FFFFFF"/>
                </a:solidFill>
                <a:latin typeface="March"/>
                <a:ea typeface="March"/>
                <a:cs typeface="March"/>
                <a:sym typeface="March"/>
              </a:rPr>
              <a:t>Ditanya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344635" y="5618802"/>
            <a:ext cx="6953446" cy="2511355"/>
            <a:chOff x="0" y="0"/>
            <a:chExt cx="1831360" cy="66142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31360" cy="661427"/>
            </a:xfrm>
            <a:custGeom>
              <a:avLst/>
              <a:gdLst/>
              <a:ahLst/>
              <a:cxnLst/>
              <a:rect r="r" b="b" t="t" l="l"/>
              <a:pathLst>
                <a:path h="661427" w="1831360">
                  <a:moveTo>
                    <a:pt x="56783" y="0"/>
                  </a:moveTo>
                  <a:lnTo>
                    <a:pt x="1774577" y="0"/>
                  </a:lnTo>
                  <a:cubicBezTo>
                    <a:pt x="1805937" y="0"/>
                    <a:pt x="1831360" y="25423"/>
                    <a:pt x="1831360" y="56783"/>
                  </a:cubicBezTo>
                  <a:lnTo>
                    <a:pt x="1831360" y="604644"/>
                  </a:lnTo>
                  <a:cubicBezTo>
                    <a:pt x="1831360" y="636004"/>
                    <a:pt x="1805937" y="661427"/>
                    <a:pt x="1774577" y="661427"/>
                  </a:cubicBezTo>
                  <a:lnTo>
                    <a:pt x="56783" y="661427"/>
                  </a:lnTo>
                  <a:cubicBezTo>
                    <a:pt x="41723" y="661427"/>
                    <a:pt x="27280" y="655444"/>
                    <a:pt x="16631" y="644796"/>
                  </a:cubicBezTo>
                  <a:cubicBezTo>
                    <a:pt x="5982" y="634147"/>
                    <a:pt x="0" y="619704"/>
                    <a:pt x="0" y="604644"/>
                  </a:cubicBezTo>
                  <a:lnTo>
                    <a:pt x="0" y="56783"/>
                  </a:lnTo>
                  <a:cubicBezTo>
                    <a:pt x="0" y="41723"/>
                    <a:pt x="5982" y="27280"/>
                    <a:pt x="16631" y="16631"/>
                  </a:cubicBezTo>
                  <a:cubicBezTo>
                    <a:pt x="27280" y="5982"/>
                    <a:pt x="41723" y="0"/>
                    <a:pt x="56783" y="0"/>
                  </a:cubicBezTo>
                  <a:close/>
                </a:path>
              </a:pathLst>
            </a:custGeom>
            <a:solidFill>
              <a:srgbClr val="FFFFFF"/>
            </a:solidFill>
            <a:ln w="142875" cap="rnd">
              <a:solidFill>
                <a:srgbClr val="4599FA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831360" cy="699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766062" y="6160025"/>
            <a:ext cx="978110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March"/>
                <a:ea typeface="March"/>
                <a:cs typeface="March"/>
                <a:sym typeface="March"/>
              </a:rPr>
              <a:t>Luas daerah = . . . 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66062" y="7017434"/>
            <a:ext cx="978110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5000">
                <a:solidFill>
                  <a:srgbClr val="000000"/>
                </a:solidFill>
                <a:latin typeface="March"/>
                <a:ea typeface="March"/>
                <a:cs typeface="March"/>
                <a:sym typeface="March"/>
              </a:rPr>
              <a:t>Error true = . . . 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" r="0" b="-6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1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55218" y="1812590"/>
            <a:ext cx="16577564" cy="7534503"/>
            <a:chOff x="0" y="0"/>
            <a:chExt cx="7620000" cy="34632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EDE8D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CFB46D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513352" y="1990129"/>
            <a:ext cx="1911629" cy="1675065"/>
          </a:xfrm>
          <a:custGeom>
            <a:avLst/>
            <a:gdLst/>
            <a:ahLst/>
            <a:cxnLst/>
            <a:rect r="r" b="b" t="t" l="l"/>
            <a:pathLst>
              <a:path h="1675065" w="1911629">
                <a:moveTo>
                  <a:pt x="0" y="0"/>
                </a:moveTo>
                <a:lnTo>
                  <a:pt x="1911630" y="0"/>
                </a:lnTo>
                <a:lnTo>
                  <a:pt x="1911630" y="1675065"/>
                </a:lnTo>
                <a:lnTo>
                  <a:pt x="0" y="1675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166925" y="6441220"/>
            <a:ext cx="4369605" cy="1632138"/>
            <a:chOff x="0" y="0"/>
            <a:chExt cx="1150842" cy="4298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0842" cy="429863"/>
            </a:xfrm>
            <a:custGeom>
              <a:avLst/>
              <a:gdLst/>
              <a:ahLst/>
              <a:cxnLst/>
              <a:rect r="r" b="b" t="t" l="l"/>
              <a:pathLst>
                <a:path h="429863" w="1150842">
                  <a:moveTo>
                    <a:pt x="88588" y="0"/>
                  </a:moveTo>
                  <a:lnTo>
                    <a:pt x="1062254" y="0"/>
                  </a:lnTo>
                  <a:cubicBezTo>
                    <a:pt x="1111180" y="0"/>
                    <a:pt x="1150842" y="39662"/>
                    <a:pt x="1150842" y="88588"/>
                  </a:cubicBezTo>
                  <a:lnTo>
                    <a:pt x="1150842" y="341275"/>
                  </a:lnTo>
                  <a:cubicBezTo>
                    <a:pt x="1150842" y="390201"/>
                    <a:pt x="1111180" y="429863"/>
                    <a:pt x="1062254" y="429863"/>
                  </a:cubicBezTo>
                  <a:lnTo>
                    <a:pt x="88588" y="429863"/>
                  </a:lnTo>
                  <a:cubicBezTo>
                    <a:pt x="39662" y="429863"/>
                    <a:pt x="0" y="390201"/>
                    <a:pt x="0" y="341275"/>
                  </a:cubicBezTo>
                  <a:lnTo>
                    <a:pt x="0" y="88588"/>
                  </a:lnTo>
                  <a:cubicBezTo>
                    <a:pt x="0" y="39662"/>
                    <a:pt x="39662" y="0"/>
                    <a:pt x="88588" y="0"/>
                  </a:cubicBezTo>
                  <a:close/>
                </a:path>
              </a:pathLst>
            </a:custGeom>
            <a:solidFill>
              <a:srgbClr val="88B9F1">
                <a:alpha val="49804"/>
              </a:srgbClr>
            </a:solidFill>
            <a:ln w="38100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50842" cy="46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1028700" y="7235825"/>
            <a:ext cx="1911629" cy="1675065"/>
          </a:xfrm>
          <a:custGeom>
            <a:avLst/>
            <a:gdLst/>
            <a:ahLst/>
            <a:cxnLst/>
            <a:rect r="r" b="b" t="t" l="l"/>
            <a:pathLst>
              <a:path h="1675065" w="1911629">
                <a:moveTo>
                  <a:pt x="1911629" y="0"/>
                </a:moveTo>
                <a:lnTo>
                  <a:pt x="0" y="0"/>
                </a:lnTo>
                <a:lnTo>
                  <a:pt x="0" y="1675065"/>
                </a:lnTo>
                <a:lnTo>
                  <a:pt x="1911629" y="1675065"/>
                </a:lnTo>
                <a:lnTo>
                  <a:pt x="191162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624599" y="750502"/>
            <a:ext cx="1662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8721" y="752715"/>
            <a:ext cx="19070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96344" y="752715"/>
            <a:ext cx="15891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29929" y="750502"/>
            <a:ext cx="22249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762422" y="752715"/>
            <a:ext cx="14212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04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166925" y="3126385"/>
            <a:ext cx="13929431" cy="3081368"/>
            <a:chOff x="0" y="0"/>
            <a:chExt cx="3668657" cy="8115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68657" cy="811554"/>
            </a:xfrm>
            <a:custGeom>
              <a:avLst/>
              <a:gdLst/>
              <a:ahLst/>
              <a:cxnLst/>
              <a:rect r="r" b="b" t="t" l="l"/>
              <a:pathLst>
                <a:path h="811554" w="3668657">
                  <a:moveTo>
                    <a:pt x="27790" y="0"/>
                  </a:moveTo>
                  <a:lnTo>
                    <a:pt x="3640867" y="0"/>
                  </a:lnTo>
                  <a:cubicBezTo>
                    <a:pt x="3656215" y="0"/>
                    <a:pt x="3668657" y="12442"/>
                    <a:pt x="3668657" y="27790"/>
                  </a:cubicBezTo>
                  <a:lnTo>
                    <a:pt x="3668657" y="783764"/>
                  </a:lnTo>
                  <a:cubicBezTo>
                    <a:pt x="3668657" y="799112"/>
                    <a:pt x="3656215" y="811554"/>
                    <a:pt x="3640867" y="811554"/>
                  </a:cubicBezTo>
                  <a:lnTo>
                    <a:pt x="27790" y="811554"/>
                  </a:lnTo>
                  <a:cubicBezTo>
                    <a:pt x="12442" y="811554"/>
                    <a:pt x="0" y="799112"/>
                    <a:pt x="0" y="783764"/>
                  </a:cubicBezTo>
                  <a:lnTo>
                    <a:pt x="0" y="27790"/>
                  </a:lnTo>
                  <a:cubicBezTo>
                    <a:pt x="0" y="12442"/>
                    <a:pt x="12442" y="0"/>
                    <a:pt x="27790" y="0"/>
                  </a:cubicBezTo>
                  <a:close/>
                </a:path>
              </a:pathLst>
            </a:custGeom>
            <a:solidFill>
              <a:srgbClr val="88B9F1">
                <a:alpha val="49804"/>
              </a:srgbClr>
            </a:solidFill>
            <a:ln w="38100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668657" cy="849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720362" y="3506183"/>
            <a:ext cx="7302302" cy="76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9"/>
              </a:lnSpc>
            </a:pPr>
            <a:r>
              <a:rPr lang="en-US" sz="6699">
                <a:solidFill>
                  <a:srgbClr val="000000"/>
                </a:solidFill>
                <a:latin typeface="March"/>
                <a:ea typeface="March"/>
                <a:cs typeface="March"/>
                <a:sym typeface="March"/>
              </a:rPr>
              <a:t>Rumus Simpson 1/3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71940" y="5627466"/>
            <a:ext cx="4519401" cy="413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9"/>
              </a:lnSpc>
              <a:spcBef>
                <a:spcPct val="0"/>
              </a:spcBef>
            </a:pPr>
            <a:r>
              <a:rPr lang="en-US" sz="3031">
                <a:solidFill>
                  <a:srgbClr val="000000"/>
                </a:solidFill>
                <a:latin typeface="March"/>
                <a:ea typeface="March"/>
                <a:cs typeface="March"/>
                <a:sym typeface="March"/>
              </a:rPr>
              <a:t>dengan syarat n = 2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27445" y="3182919"/>
            <a:ext cx="13088136" cy="34876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324475" y="448877"/>
            <a:ext cx="1761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KOMNUM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14355" y="6827758"/>
            <a:ext cx="2807537" cy="97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4496">
                <a:solidFill>
                  <a:srgbClr val="000000"/>
                </a:solidFill>
                <a:latin typeface="March"/>
                <a:ea typeface="March"/>
                <a:cs typeface="March"/>
                <a:sym typeface="March"/>
              </a:rPr>
              <a:t>Rumus Error True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5455874" y="6441220"/>
            <a:ext cx="10640482" cy="1632138"/>
            <a:chOff x="0" y="0"/>
            <a:chExt cx="2802432" cy="4298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802431" cy="429863"/>
            </a:xfrm>
            <a:custGeom>
              <a:avLst/>
              <a:gdLst/>
              <a:ahLst/>
              <a:cxnLst/>
              <a:rect r="r" b="b" t="t" l="l"/>
              <a:pathLst>
                <a:path h="429863" w="2802431">
                  <a:moveTo>
                    <a:pt x="36380" y="0"/>
                  </a:moveTo>
                  <a:lnTo>
                    <a:pt x="2766052" y="0"/>
                  </a:lnTo>
                  <a:cubicBezTo>
                    <a:pt x="2775700" y="0"/>
                    <a:pt x="2784954" y="3833"/>
                    <a:pt x="2791776" y="10655"/>
                  </a:cubicBezTo>
                  <a:cubicBezTo>
                    <a:pt x="2798599" y="17478"/>
                    <a:pt x="2802431" y="26731"/>
                    <a:pt x="2802431" y="36380"/>
                  </a:cubicBezTo>
                  <a:lnTo>
                    <a:pt x="2802431" y="393484"/>
                  </a:lnTo>
                  <a:cubicBezTo>
                    <a:pt x="2802431" y="403132"/>
                    <a:pt x="2798599" y="412386"/>
                    <a:pt x="2791776" y="419208"/>
                  </a:cubicBezTo>
                  <a:cubicBezTo>
                    <a:pt x="2784954" y="426031"/>
                    <a:pt x="2775700" y="429863"/>
                    <a:pt x="2766052" y="429863"/>
                  </a:cubicBezTo>
                  <a:lnTo>
                    <a:pt x="36380" y="429863"/>
                  </a:lnTo>
                  <a:cubicBezTo>
                    <a:pt x="26731" y="429863"/>
                    <a:pt x="17478" y="426031"/>
                    <a:pt x="10655" y="419208"/>
                  </a:cubicBezTo>
                  <a:cubicBezTo>
                    <a:pt x="3833" y="412386"/>
                    <a:pt x="0" y="403132"/>
                    <a:pt x="0" y="393484"/>
                  </a:cubicBezTo>
                  <a:lnTo>
                    <a:pt x="0" y="36380"/>
                  </a:lnTo>
                  <a:cubicBezTo>
                    <a:pt x="0" y="26731"/>
                    <a:pt x="3833" y="17478"/>
                    <a:pt x="10655" y="10655"/>
                  </a:cubicBezTo>
                  <a:cubicBezTo>
                    <a:pt x="17478" y="3833"/>
                    <a:pt x="26731" y="0"/>
                    <a:pt x="36380" y="0"/>
                  </a:cubicBezTo>
                  <a:close/>
                </a:path>
              </a:pathLst>
            </a:custGeom>
            <a:solidFill>
              <a:srgbClr val="C3DCF8"/>
            </a:solidFill>
            <a:ln w="38100" cap="rnd">
              <a:solidFill>
                <a:srgbClr val="7F7F7F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802432" cy="46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00356" y="5725555"/>
            <a:ext cx="10641515" cy="3063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593" r="0" b="-191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81030" y="2524623"/>
            <a:ext cx="6655689" cy="8229600"/>
          </a:xfrm>
          <a:custGeom>
            <a:avLst/>
            <a:gdLst/>
            <a:ahLst/>
            <a:cxnLst/>
            <a:rect r="r" b="b" t="t" l="l"/>
            <a:pathLst>
              <a:path h="8229600" w="6655689">
                <a:moveTo>
                  <a:pt x="0" y="0"/>
                </a:moveTo>
                <a:lnTo>
                  <a:pt x="6655689" y="0"/>
                </a:lnTo>
                <a:lnTo>
                  <a:pt x="66556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248315" y="5415198"/>
            <a:ext cx="5520522" cy="5339025"/>
          </a:xfrm>
          <a:custGeom>
            <a:avLst/>
            <a:gdLst/>
            <a:ahLst/>
            <a:cxnLst/>
            <a:rect r="r" b="b" t="t" l="l"/>
            <a:pathLst>
              <a:path h="5339025" w="5520522">
                <a:moveTo>
                  <a:pt x="5520522" y="0"/>
                </a:moveTo>
                <a:lnTo>
                  <a:pt x="0" y="0"/>
                </a:lnTo>
                <a:lnTo>
                  <a:pt x="0" y="5339025"/>
                </a:lnTo>
                <a:lnTo>
                  <a:pt x="5520522" y="5339025"/>
                </a:lnTo>
                <a:lnTo>
                  <a:pt x="55205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9676" y="2524623"/>
            <a:ext cx="6292459" cy="8229600"/>
          </a:xfrm>
          <a:custGeom>
            <a:avLst/>
            <a:gdLst/>
            <a:ahLst/>
            <a:cxnLst/>
            <a:rect r="r" b="b" t="t" l="l"/>
            <a:pathLst>
              <a:path h="8229600" w="6292459">
                <a:moveTo>
                  <a:pt x="0" y="0"/>
                </a:moveTo>
                <a:lnTo>
                  <a:pt x="6292459" y="0"/>
                </a:lnTo>
                <a:lnTo>
                  <a:pt x="62924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1372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24599" y="750502"/>
            <a:ext cx="1662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88721" y="752715"/>
            <a:ext cx="19070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96344" y="752715"/>
            <a:ext cx="15891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29929" y="750502"/>
            <a:ext cx="22249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62422" y="752715"/>
            <a:ext cx="14212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4475" y="448877"/>
            <a:ext cx="1761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KOMNUM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1877502"/>
            <a:ext cx="16230600" cy="8135304"/>
            <a:chOff x="0" y="0"/>
            <a:chExt cx="1603022" cy="8034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03022" cy="803487"/>
            </a:xfrm>
            <a:custGeom>
              <a:avLst/>
              <a:gdLst/>
              <a:ahLst/>
              <a:cxnLst/>
              <a:rect r="r" b="b" t="t" l="l"/>
              <a:pathLst>
                <a:path h="803487" w="1603022">
                  <a:moveTo>
                    <a:pt x="1523604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24069"/>
                  </a:lnTo>
                  <a:cubicBezTo>
                    <a:pt x="43699" y="724069"/>
                    <a:pt x="79418" y="759408"/>
                    <a:pt x="79418" y="803487"/>
                  </a:cubicBezTo>
                  <a:lnTo>
                    <a:pt x="1523604" y="803487"/>
                  </a:lnTo>
                  <a:cubicBezTo>
                    <a:pt x="1523604" y="759787"/>
                    <a:pt x="1558943" y="724069"/>
                    <a:pt x="1603022" y="724069"/>
                  </a:cubicBezTo>
                  <a:lnTo>
                    <a:pt x="1603022" y="79418"/>
                  </a:lnTo>
                  <a:cubicBezTo>
                    <a:pt x="1559323" y="79418"/>
                    <a:pt x="1523604" y="44079"/>
                    <a:pt x="15236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47625" cap="sq">
              <a:solidFill>
                <a:srgbClr val="FFFFFF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38100" y="0"/>
              <a:ext cx="1526822" cy="765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681740" y="2182557"/>
            <a:ext cx="12924520" cy="1272123"/>
            <a:chOff x="0" y="0"/>
            <a:chExt cx="3403989" cy="3350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03989" cy="335045"/>
            </a:xfrm>
            <a:custGeom>
              <a:avLst/>
              <a:gdLst/>
              <a:ahLst/>
              <a:cxnLst/>
              <a:rect r="r" b="b" t="t" l="l"/>
              <a:pathLst>
                <a:path h="335045" w="3403989">
                  <a:moveTo>
                    <a:pt x="0" y="0"/>
                  </a:moveTo>
                  <a:lnTo>
                    <a:pt x="3403989" y="0"/>
                  </a:lnTo>
                  <a:lnTo>
                    <a:pt x="3403989" y="335045"/>
                  </a:lnTo>
                  <a:lnTo>
                    <a:pt x="0" y="335045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403989" cy="373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190814" y="2587367"/>
            <a:ext cx="12057501" cy="43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3283">
                <a:solidFill>
                  <a:srgbClr val="000000"/>
                </a:solidFill>
                <a:latin typeface="March"/>
                <a:ea typeface="March"/>
                <a:cs typeface="March"/>
                <a:sym typeface="March"/>
              </a:rPr>
              <a:t>Mencari luas sebenarnya dengan menggunakan integral tertentu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5954" y="3139199"/>
            <a:ext cx="8349437" cy="249223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32340" y="4579126"/>
            <a:ext cx="6043883" cy="198528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27942" y="5079366"/>
            <a:ext cx="14061166" cy="3357953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953504" y="7039440"/>
            <a:ext cx="5354418" cy="1838156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>
            <a:alphaModFix amt="87000"/>
          </a:blip>
          <a:stretch>
            <a:fillRect/>
          </a:stretch>
        </p:blipFill>
        <p:spPr>
          <a:xfrm rot="0">
            <a:off x="4200717" y="8490772"/>
            <a:ext cx="2387866" cy="966517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9310974" y="4885697"/>
            <a:ext cx="988073" cy="334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55"/>
              </a:lnSpc>
              <a:spcBef>
                <a:spcPct val="0"/>
              </a:spcBef>
            </a:pPr>
            <a:r>
              <a:rPr lang="en-US" sz="2557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10974" y="5858813"/>
            <a:ext cx="988073" cy="334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55"/>
              </a:lnSpc>
              <a:spcBef>
                <a:spcPct val="0"/>
              </a:spcBef>
            </a:pPr>
            <a:r>
              <a:rPr lang="en-US" sz="2557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-1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1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24599" y="750502"/>
            <a:ext cx="1662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88721" y="752715"/>
            <a:ext cx="19070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6344" y="752715"/>
            <a:ext cx="15891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29929" y="750502"/>
            <a:ext cx="22249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62422" y="752715"/>
            <a:ext cx="14212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06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775321">
            <a:off x="16292871" y="6302017"/>
            <a:ext cx="1781683" cy="1599060"/>
          </a:xfrm>
          <a:custGeom>
            <a:avLst/>
            <a:gdLst/>
            <a:ahLst/>
            <a:cxnLst/>
            <a:rect r="r" b="b" t="t" l="l"/>
            <a:pathLst>
              <a:path h="1599060" w="1781683">
                <a:moveTo>
                  <a:pt x="0" y="0"/>
                </a:moveTo>
                <a:lnTo>
                  <a:pt x="1781683" y="0"/>
                </a:lnTo>
                <a:lnTo>
                  <a:pt x="1781683" y="1599060"/>
                </a:lnTo>
                <a:lnTo>
                  <a:pt x="0" y="159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4083795">
            <a:off x="212383" y="3379940"/>
            <a:ext cx="1632633" cy="1465288"/>
          </a:xfrm>
          <a:custGeom>
            <a:avLst/>
            <a:gdLst/>
            <a:ahLst/>
            <a:cxnLst/>
            <a:rect r="r" b="b" t="t" l="l"/>
            <a:pathLst>
              <a:path h="1465288" w="1632633">
                <a:moveTo>
                  <a:pt x="0" y="0"/>
                </a:moveTo>
                <a:lnTo>
                  <a:pt x="1632634" y="0"/>
                </a:lnTo>
                <a:lnTo>
                  <a:pt x="1632634" y="1465288"/>
                </a:lnTo>
                <a:lnTo>
                  <a:pt x="0" y="146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85369" y="7272857"/>
            <a:ext cx="1757949" cy="2202431"/>
          </a:xfrm>
          <a:custGeom>
            <a:avLst/>
            <a:gdLst/>
            <a:ahLst/>
            <a:cxnLst/>
            <a:rect r="r" b="b" t="t" l="l"/>
            <a:pathLst>
              <a:path h="2202431" w="1757949">
                <a:moveTo>
                  <a:pt x="0" y="0"/>
                </a:moveTo>
                <a:lnTo>
                  <a:pt x="1757949" y="0"/>
                </a:lnTo>
                <a:lnTo>
                  <a:pt x="1757949" y="2202431"/>
                </a:lnTo>
                <a:lnTo>
                  <a:pt x="0" y="2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8700" y="2886165"/>
            <a:ext cx="16230600" cy="6024402"/>
            <a:chOff x="0" y="0"/>
            <a:chExt cx="1603022" cy="5950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03022" cy="595003"/>
            </a:xfrm>
            <a:custGeom>
              <a:avLst/>
              <a:gdLst/>
              <a:ahLst/>
              <a:cxnLst/>
              <a:rect r="r" b="b" t="t" l="l"/>
              <a:pathLst>
                <a:path h="595003" w="1603022">
                  <a:moveTo>
                    <a:pt x="1523604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515584"/>
                  </a:lnTo>
                  <a:cubicBezTo>
                    <a:pt x="43699" y="515584"/>
                    <a:pt x="79418" y="550923"/>
                    <a:pt x="79418" y="595003"/>
                  </a:cubicBezTo>
                  <a:lnTo>
                    <a:pt x="1523604" y="595003"/>
                  </a:lnTo>
                  <a:cubicBezTo>
                    <a:pt x="1523604" y="551303"/>
                    <a:pt x="1558943" y="515584"/>
                    <a:pt x="1603022" y="515584"/>
                  </a:cubicBezTo>
                  <a:lnTo>
                    <a:pt x="1603022" y="79418"/>
                  </a:lnTo>
                  <a:cubicBezTo>
                    <a:pt x="1559323" y="79418"/>
                    <a:pt x="1523604" y="44079"/>
                    <a:pt x="1523604" y="0"/>
                  </a:cubicBezTo>
                  <a:close/>
                </a:path>
              </a:pathLst>
            </a:custGeom>
            <a:solidFill>
              <a:srgbClr val="EDE8DB">
                <a:alpha val="38824"/>
              </a:srgbClr>
            </a:solidFill>
            <a:ln w="47625" cap="sq">
              <a:solidFill>
                <a:srgbClr val="FFFFFF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38100" y="0"/>
              <a:ext cx="1526822" cy="55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8764" y="4900196"/>
            <a:ext cx="13784053" cy="311849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6662" y="3977190"/>
            <a:ext cx="9738360" cy="2383145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39350" y="7072002"/>
            <a:ext cx="3577019" cy="1284423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324475" y="448877"/>
            <a:ext cx="1761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KOMNUM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2681740" y="3225757"/>
            <a:ext cx="12924520" cy="1272123"/>
            <a:chOff x="0" y="0"/>
            <a:chExt cx="3403989" cy="33504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03989" cy="335045"/>
            </a:xfrm>
            <a:custGeom>
              <a:avLst/>
              <a:gdLst/>
              <a:ahLst/>
              <a:cxnLst/>
              <a:rect r="r" b="b" t="t" l="l"/>
              <a:pathLst>
                <a:path h="335045" w="3403989">
                  <a:moveTo>
                    <a:pt x="0" y="0"/>
                  </a:moveTo>
                  <a:lnTo>
                    <a:pt x="3403989" y="0"/>
                  </a:lnTo>
                  <a:lnTo>
                    <a:pt x="3403989" y="335045"/>
                  </a:lnTo>
                  <a:lnTo>
                    <a:pt x="0" y="335045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403989" cy="373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411240" y="3658049"/>
            <a:ext cx="11906371" cy="48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5"/>
              </a:lnSpc>
              <a:spcBef>
                <a:spcPct val="0"/>
              </a:spcBef>
            </a:pPr>
            <a:r>
              <a:rPr lang="en-US" sz="3683">
                <a:solidFill>
                  <a:srgbClr val="000000"/>
                </a:solidFill>
                <a:latin typeface="March"/>
                <a:ea typeface="March"/>
                <a:cs typeface="March"/>
                <a:sym typeface="March"/>
              </a:rPr>
              <a:t>Mencari hasil fungsi f(x) untuk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18745" y="3165691"/>
            <a:ext cx="3962503" cy="12893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263" r="0" b="-295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95622" y="6228188"/>
            <a:ext cx="4769622" cy="4549027"/>
          </a:xfrm>
          <a:custGeom>
            <a:avLst/>
            <a:gdLst/>
            <a:ahLst/>
            <a:cxnLst/>
            <a:rect r="r" b="b" t="t" l="l"/>
            <a:pathLst>
              <a:path h="4549027" w="4769622">
                <a:moveTo>
                  <a:pt x="0" y="0"/>
                </a:moveTo>
                <a:lnTo>
                  <a:pt x="4769622" y="0"/>
                </a:lnTo>
                <a:lnTo>
                  <a:pt x="4769622" y="4549026"/>
                </a:lnTo>
                <a:lnTo>
                  <a:pt x="0" y="454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4611" y="-563741"/>
            <a:ext cx="10427545" cy="11414483"/>
          </a:xfrm>
          <a:custGeom>
            <a:avLst/>
            <a:gdLst/>
            <a:ahLst/>
            <a:cxnLst/>
            <a:rect r="r" b="b" t="t" l="l"/>
            <a:pathLst>
              <a:path h="11414483" w="10427545">
                <a:moveTo>
                  <a:pt x="0" y="0"/>
                </a:moveTo>
                <a:lnTo>
                  <a:pt x="10427545" y="0"/>
                </a:lnTo>
                <a:lnTo>
                  <a:pt x="10427545" y="11414482"/>
                </a:lnTo>
                <a:lnTo>
                  <a:pt x="0" y="1141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941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85369" y="7272857"/>
            <a:ext cx="1757949" cy="2202431"/>
          </a:xfrm>
          <a:custGeom>
            <a:avLst/>
            <a:gdLst/>
            <a:ahLst/>
            <a:cxnLst/>
            <a:rect r="r" b="b" t="t" l="l"/>
            <a:pathLst>
              <a:path h="2202431" w="1757949">
                <a:moveTo>
                  <a:pt x="0" y="0"/>
                </a:moveTo>
                <a:lnTo>
                  <a:pt x="1757949" y="0"/>
                </a:lnTo>
                <a:lnTo>
                  <a:pt x="1757949" y="2202431"/>
                </a:lnTo>
                <a:lnTo>
                  <a:pt x="0" y="2202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097502" y="6284928"/>
            <a:ext cx="6808797" cy="4435546"/>
          </a:xfrm>
          <a:custGeom>
            <a:avLst/>
            <a:gdLst/>
            <a:ahLst/>
            <a:cxnLst/>
            <a:rect r="r" b="b" t="t" l="l"/>
            <a:pathLst>
              <a:path h="4435546" w="6808797">
                <a:moveTo>
                  <a:pt x="0" y="0"/>
                </a:moveTo>
                <a:lnTo>
                  <a:pt x="6808797" y="0"/>
                </a:lnTo>
                <a:lnTo>
                  <a:pt x="6808797" y="4435546"/>
                </a:lnTo>
                <a:lnTo>
                  <a:pt x="0" y="4435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911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62364" y="1708710"/>
            <a:ext cx="7013472" cy="6145555"/>
          </a:xfrm>
          <a:custGeom>
            <a:avLst/>
            <a:gdLst/>
            <a:ahLst/>
            <a:cxnLst/>
            <a:rect r="r" b="b" t="t" l="l"/>
            <a:pathLst>
              <a:path h="6145555" w="7013472">
                <a:moveTo>
                  <a:pt x="0" y="0"/>
                </a:moveTo>
                <a:lnTo>
                  <a:pt x="7013471" y="0"/>
                </a:lnTo>
                <a:lnTo>
                  <a:pt x="7013471" y="6145554"/>
                </a:lnTo>
                <a:lnTo>
                  <a:pt x="0" y="6145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29929" y="6980412"/>
            <a:ext cx="3249015" cy="3600017"/>
          </a:xfrm>
          <a:custGeom>
            <a:avLst/>
            <a:gdLst/>
            <a:ahLst/>
            <a:cxnLst/>
            <a:rect r="r" b="b" t="t" l="l"/>
            <a:pathLst>
              <a:path h="3600017" w="3249015">
                <a:moveTo>
                  <a:pt x="0" y="0"/>
                </a:moveTo>
                <a:lnTo>
                  <a:pt x="3249015" y="0"/>
                </a:lnTo>
                <a:lnTo>
                  <a:pt x="3249015" y="3600017"/>
                </a:lnTo>
                <a:lnTo>
                  <a:pt x="0" y="36000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05938" y="6914516"/>
            <a:ext cx="6464890" cy="4211510"/>
          </a:xfrm>
          <a:custGeom>
            <a:avLst/>
            <a:gdLst/>
            <a:ahLst/>
            <a:cxnLst/>
            <a:rect r="r" b="b" t="t" l="l"/>
            <a:pathLst>
              <a:path h="4211510" w="6464890">
                <a:moveTo>
                  <a:pt x="0" y="0"/>
                </a:moveTo>
                <a:lnTo>
                  <a:pt x="6464890" y="0"/>
                </a:lnTo>
                <a:lnTo>
                  <a:pt x="6464890" y="4211510"/>
                </a:lnTo>
                <a:lnTo>
                  <a:pt x="0" y="4211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911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580488" y="6388561"/>
            <a:ext cx="3909552" cy="4331913"/>
          </a:xfrm>
          <a:custGeom>
            <a:avLst/>
            <a:gdLst/>
            <a:ahLst/>
            <a:cxnLst/>
            <a:rect r="r" b="b" t="t" l="l"/>
            <a:pathLst>
              <a:path h="4331913" w="3909552">
                <a:moveTo>
                  <a:pt x="0" y="0"/>
                </a:moveTo>
                <a:lnTo>
                  <a:pt x="3909551" y="0"/>
                </a:lnTo>
                <a:lnTo>
                  <a:pt x="3909551" y="4331913"/>
                </a:lnTo>
                <a:lnTo>
                  <a:pt x="0" y="4331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624599" y="750502"/>
            <a:ext cx="1662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88721" y="752715"/>
            <a:ext cx="19070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96344" y="752715"/>
            <a:ext cx="15891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29929" y="750502"/>
            <a:ext cx="22249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62422" y="752715"/>
            <a:ext cx="14212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07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8377747" y="7670025"/>
            <a:ext cx="2437194" cy="2700492"/>
          </a:xfrm>
          <a:custGeom>
            <a:avLst/>
            <a:gdLst/>
            <a:ahLst/>
            <a:cxnLst/>
            <a:rect r="r" b="b" t="t" l="l"/>
            <a:pathLst>
              <a:path h="2700492" w="2437194">
                <a:moveTo>
                  <a:pt x="0" y="0"/>
                </a:moveTo>
                <a:lnTo>
                  <a:pt x="2437194" y="0"/>
                </a:lnTo>
                <a:lnTo>
                  <a:pt x="2437194" y="2700492"/>
                </a:lnTo>
                <a:lnTo>
                  <a:pt x="0" y="27004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8700" y="2755360"/>
            <a:ext cx="16230600" cy="5618713"/>
            <a:chOff x="0" y="0"/>
            <a:chExt cx="1603022" cy="5549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03022" cy="554935"/>
            </a:xfrm>
            <a:custGeom>
              <a:avLst/>
              <a:gdLst/>
              <a:ahLst/>
              <a:cxnLst/>
              <a:rect r="r" b="b" t="t" l="l"/>
              <a:pathLst>
                <a:path h="554935" w="1603022">
                  <a:moveTo>
                    <a:pt x="1523604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475516"/>
                  </a:lnTo>
                  <a:cubicBezTo>
                    <a:pt x="43699" y="475516"/>
                    <a:pt x="79418" y="510855"/>
                    <a:pt x="79418" y="554935"/>
                  </a:cubicBezTo>
                  <a:lnTo>
                    <a:pt x="1523604" y="554935"/>
                  </a:lnTo>
                  <a:cubicBezTo>
                    <a:pt x="1523604" y="511235"/>
                    <a:pt x="1558943" y="475516"/>
                    <a:pt x="1603022" y="475516"/>
                  </a:cubicBezTo>
                  <a:lnTo>
                    <a:pt x="1603022" y="79418"/>
                  </a:lnTo>
                  <a:cubicBezTo>
                    <a:pt x="1559323" y="79418"/>
                    <a:pt x="1523604" y="44079"/>
                    <a:pt x="1523604" y="0"/>
                  </a:cubicBezTo>
                  <a:close/>
                </a:path>
              </a:pathLst>
            </a:custGeom>
            <a:solidFill>
              <a:srgbClr val="FFFFFF">
                <a:alpha val="38824"/>
              </a:srgbClr>
            </a:solidFill>
            <a:ln w="47625" cap="sq">
              <a:solidFill>
                <a:srgbClr val="FFFFFF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38100" y="0"/>
              <a:ext cx="1526822" cy="516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97431" y="4839274"/>
            <a:ext cx="11858843" cy="2797631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4138" y="3903471"/>
            <a:ext cx="9738360" cy="2383145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87583" y="6703009"/>
            <a:ext cx="3577019" cy="1284423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324475" y="448877"/>
            <a:ext cx="1761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KOMNUM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681740" y="3094952"/>
            <a:ext cx="12924520" cy="1272123"/>
            <a:chOff x="0" y="0"/>
            <a:chExt cx="3403989" cy="33504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403989" cy="335045"/>
            </a:xfrm>
            <a:custGeom>
              <a:avLst/>
              <a:gdLst/>
              <a:ahLst/>
              <a:cxnLst/>
              <a:rect r="r" b="b" t="t" l="l"/>
              <a:pathLst>
                <a:path h="335045" w="3403989">
                  <a:moveTo>
                    <a:pt x="0" y="0"/>
                  </a:moveTo>
                  <a:lnTo>
                    <a:pt x="3403989" y="0"/>
                  </a:lnTo>
                  <a:lnTo>
                    <a:pt x="3403989" y="335045"/>
                  </a:lnTo>
                  <a:lnTo>
                    <a:pt x="0" y="335045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403989" cy="373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4108212" y="3527244"/>
            <a:ext cx="11906371" cy="48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5"/>
              </a:lnSpc>
              <a:spcBef>
                <a:spcPct val="0"/>
              </a:spcBef>
            </a:pPr>
            <a:r>
              <a:rPr lang="en-US" sz="3683">
                <a:solidFill>
                  <a:srgbClr val="000000"/>
                </a:solidFill>
                <a:latin typeface="March"/>
                <a:ea typeface="March"/>
                <a:cs typeface="March"/>
                <a:sym typeface="March"/>
              </a:rPr>
              <a:t>Mencari hasil fungsi f(x) untuk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35341" y="3078753"/>
            <a:ext cx="3537950" cy="1218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593" r="0" b="-191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81030" y="2524623"/>
            <a:ext cx="6655689" cy="8229600"/>
          </a:xfrm>
          <a:custGeom>
            <a:avLst/>
            <a:gdLst/>
            <a:ahLst/>
            <a:cxnLst/>
            <a:rect r="r" b="b" t="t" l="l"/>
            <a:pathLst>
              <a:path h="8229600" w="6655689">
                <a:moveTo>
                  <a:pt x="0" y="0"/>
                </a:moveTo>
                <a:lnTo>
                  <a:pt x="6655689" y="0"/>
                </a:lnTo>
                <a:lnTo>
                  <a:pt x="66556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248315" y="5415198"/>
            <a:ext cx="5520522" cy="5339025"/>
          </a:xfrm>
          <a:custGeom>
            <a:avLst/>
            <a:gdLst/>
            <a:ahLst/>
            <a:cxnLst/>
            <a:rect r="r" b="b" t="t" l="l"/>
            <a:pathLst>
              <a:path h="5339025" w="5520522">
                <a:moveTo>
                  <a:pt x="5520522" y="0"/>
                </a:moveTo>
                <a:lnTo>
                  <a:pt x="0" y="0"/>
                </a:lnTo>
                <a:lnTo>
                  <a:pt x="0" y="5339025"/>
                </a:lnTo>
                <a:lnTo>
                  <a:pt x="5520522" y="5339025"/>
                </a:lnTo>
                <a:lnTo>
                  <a:pt x="55205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9676" y="2524623"/>
            <a:ext cx="6292459" cy="8229600"/>
          </a:xfrm>
          <a:custGeom>
            <a:avLst/>
            <a:gdLst/>
            <a:ahLst/>
            <a:cxnLst/>
            <a:rect r="r" b="b" t="t" l="l"/>
            <a:pathLst>
              <a:path h="8229600" w="6292459">
                <a:moveTo>
                  <a:pt x="0" y="0"/>
                </a:moveTo>
                <a:lnTo>
                  <a:pt x="6292459" y="0"/>
                </a:lnTo>
                <a:lnTo>
                  <a:pt x="62924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1372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24599" y="750502"/>
            <a:ext cx="1662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88721" y="752715"/>
            <a:ext cx="19070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96344" y="752715"/>
            <a:ext cx="15891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29929" y="750502"/>
            <a:ext cx="22249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62422" y="752715"/>
            <a:ext cx="14212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4475" y="448877"/>
            <a:ext cx="1761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KOMNUM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2182" y="2416944"/>
            <a:ext cx="16230600" cy="5996508"/>
            <a:chOff x="0" y="0"/>
            <a:chExt cx="1603022" cy="5922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03022" cy="592248"/>
            </a:xfrm>
            <a:custGeom>
              <a:avLst/>
              <a:gdLst/>
              <a:ahLst/>
              <a:cxnLst/>
              <a:rect r="r" b="b" t="t" l="l"/>
              <a:pathLst>
                <a:path h="592248" w="1603022">
                  <a:moveTo>
                    <a:pt x="1523604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512830"/>
                  </a:lnTo>
                  <a:cubicBezTo>
                    <a:pt x="43699" y="512830"/>
                    <a:pt x="79418" y="548169"/>
                    <a:pt x="79418" y="592248"/>
                  </a:cubicBezTo>
                  <a:lnTo>
                    <a:pt x="1523604" y="592248"/>
                  </a:lnTo>
                  <a:cubicBezTo>
                    <a:pt x="1523604" y="548548"/>
                    <a:pt x="1558943" y="512830"/>
                    <a:pt x="1603022" y="512830"/>
                  </a:cubicBezTo>
                  <a:lnTo>
                    <a:pt x="1603022" y="79418"/>
                  </a:lnTo>
                  <a:cubicBezTo>
                    <a:pt x="1559323" y="79418"/>
                    <a:pt x="1523604" y="44079"/>
                    <a:pt x="1523604" y="0"/>
                  </a:cubicBezTo>
                  <a:close/>
                </a:path>
              </a:pathLst>
            </a:custGeom>
            <a:solidFill>
              <a:srgbClr val="FFFFFF">
                <a:alpha val="38824"/>
              </a:srgbClr>
            </a:solidFill>
            <a:ln w="47625" cap="sq">
              <a:solidFill>
                <a:srgbClr val="FFFFFF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38100" y="0"/>
              <a:ext cx="1526822" cy="55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1582" y="4864957"/>
            <a:ext cx="11858843" cy="279763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8289" y="3825855"/>
            <a:ext cx="9738360" cy="238314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61734" y="6728692"/>
            <a:ext cx="3577019" cy="1284423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2855222" y="2756536"/>
            <a:ext cx="12924520" cy="1272123"/>
            <a:chOff x="0" y="0"/>
            <a:chExt cx="3403989" cy="33504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03989" cy="335045"/>
            </a:xfrm>
            <a:custGeom>
              <a:avLst/>
              <a:gdLst/>
              <a:ahLst/>
              <a:cxnLst/>
              <a:rect r="r" b="b" t="t" l="l"/>
              <a:pathLst>
                <a:path h="335045" w="3403989">
                  <a:moveTo>
                    <a:pt x="0" y="0"/>
                  </a:moveTo>
                  <a:lnTo>
                    <a:pt x="3403989" y="0"/>
                  </a:lnTo>
                  <a:lnTo>
                    <a:pt x="3403989" y="335045"/>
                  </a:lnTo>
                  <a:lnTo>
                    <a:pt x="0" y="335045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403989" cy="373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873370" y="3188828"/>
            <a:ext cx="11906371" cy="48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5"/>
              </a:lnSpc>
              <a:spcBef>
                <a:spcPct val="0"/>
              </a:spcBef>
            </a:pPr>
            <a:r>
              <a:rPr lang="en-US" sz="3683">
                <a:solidFill>
                  <a:srgbClr val="000000"/>
                </a:solidFill>
                <a:latin typeface="March"/>
                <a:ea typeface="March"/>
                <a:cs typeface="March"/>
                <a:sym typeface="March"/>
              </a:rPr>
              <a:t>Mencari hasil fungsi f(x) untuk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55696" y="2587631"/>
            <a:ext cx="5141820" cy="14859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64" t="-33603" r="-63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73107" y="2635095"/>
            <a:ext cx="6295644" cy="8229600"/>
          </a:xfrm>
          <a:custGeom>
            <a:avLst/>
            <a:gdLst/>
            <a:ahLst/>
            <a:cxnLst/>
            <a:rect r="r" b="b" t="t" l="l"/>
            <a:pathLst>
              <a:path h="8229600" w="6295644">
                <a:moveTo>
                  <a:pt x="0" y="0"/>
                </a:moveTo>
                <a:lnTo>
                  <a:pt x="6295644" y="0"/>
                </a:lnTo>
                <a:lnTo>
                  <a:pt x="62956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47186" y="3635400"/>
            <a:ext cx="6295644" cy="8229600"/>
          </a:xfrm>
          <a:custGeom>
            <a:avLst/>
            <a:gdLst/>
            <a:ahLst/>
            <a:cxnLst/>
            <a:rect r="r" b="b" t="t" l="l"/>
            <a:pathLst>
              <a:path h="8229600" w="6295644">
                <a:moveTo>
                  <a:pt x="6295644" y="0"/>
                </a:moveTo>
                <a:lnTo>
                  <a:pt x="0" y="0"/>
                </a:lnTo>
                <a:lnTo>
                  <a:pt x="0" y="8229600"/>
                </a:lnTo>
                <a:lnTo>
                  <a:pt x="6295644" y="8229600"/>
                </a:lnTo>
                <a:lnTo>
                  <a:pt x="629564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7450746"/>
            <a:chOff x="0" y="0"/>
            <a:chExt cx="4816593" cy="45960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596081"/>
            </a:xfrm>
            <a:custGeom>
              <a:avLst/>
              <a:gdLst/>
              <a:ahLst/>
              <a:cxnLst/>
              <a:rect r="r" b="b" t="t" l="l"/>
              <a:pathLst>
                <a:path h="459608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96081"/>
                  </a:lnTo>
                  <a:lnTo>
                    <a:pt x="0" y="4596081"/>
                  </a:lnTo>
                  <a:close/>
                </a:path>
              </a:pathLst>
            </a:custGeom>
            <a:solidFill>
              <a:srgbClr val="000000">
                <a:alpha val="1372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463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 = 5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X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x^2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x^3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x^4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x * y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x^2 * y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12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16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24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48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9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27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81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180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16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64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256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120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480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Σ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70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100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354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210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>
                      <a:alpha val="1372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714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4313" y="3182080"/>
            <a:ext cx="16942503" cy="6737280"/>
            <a:chOff x="0" y="0"/>
            <a:chExt cx="4462223" cy="17744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2223" cy="1774428"/>
            </a:xfrm>
            <a:custGeom>
              <a:avLst/>
              <a:gdLst/>
              <a:ahLst/>
              <a:cxnLst/>
              <a:rect r="r" b="b" t="t" l="l"/>
              <a:pathLst>
                <a:path h="1774428" w="4462223">
                  <a:moveTo>
                    <a:pt x="22848" y="0"/>
                  </a:moveTo>
                  <a:lnTo>
                    <a:pt x="4439376" y="0"/>
                  </a:lnTo>
                  <a:cubicBezTo>
                    <a:pt x="4445435" y="0"/>
                    <a:pt x="4451246" y="2407"/>
                    <a:pt x="4455531" y="6692"/>
                  </a:cubicBezTo>
                  <a:cubicBezTo>
                    <a:pt x="4459816" y="10977"/>
                    <a:pt x="4462223" y="16788"/>
                    <a:pt x="4462223" y="22848"/>
                  </a:cubicBezTo>
                  <a:lnTo>
                    <a:pt x="4462223" y="1751580"/>
                  </a:lnTo>
                  <a:cubicBezTo>
                    <a:pt x="4462223" y="1757639"/>
                    <a:pt x="4459816" y="1763451"/>
                    <a:pt x="4455531" y="1767736"/>
                  </a:cubicBezTo>
                  <a:cubicBezTo>
                    <a:pt x="4451246" y="1772020"/>
                    <a:pt x="4445435" y="1774428"/>
                    <a:pt x="4439376" y="1774428"/>
                  </a:cubicBezTo>
                  <a:lnTo>
                    <a:pt x="22848" y="1774428"/>
                  </a:lnTo>
                  <a:cubicBezTo>
                    <a:pt x="16788" y="1774428"/>
                    <a:pt x="10977" y="1772020"/>
                    <a:pt x="6692" y="1767736"/>
                  </a:cubicBezTo>
                  <a:cubicBezTo>
                    <a:pt x="2407" y="1763451"/>
                    <a:pt x="0" y="1757639"/>
                    <a:pt x="0" y="1751580"/>
                  </a:cubicBezTo>
                  <a:lnTo>
                    <a:pt x="0" y="22848"/>
                  </a:lnTo>
                  <a:cubicBezTo>
                    <a:pt x="0" y="16788"/>
                    <a:pt x="2407" y="10977"/>
                    <a:pt x="6692" y="6692"/>
                  </a:cubicBezTo>
                  <a:cubicBezTo>
                    <a:pt x="10977" y="2407"/>
                    <a:pt x="16788" y="0"/>
                    <a:pt x="22848" y="0"/>
                  </a:cubicBezTo>
                  <a:close/>
                </a:path>
              </a:pathLst>
            </a:custGeom>
            <a:solidFill>
              <a:srgbClr val="EDE8DB">
                <a:alpha val="49804"/>
              </a:srgbClr>
            </a:solidFill>
            <a:ln w="952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462223" cy="1812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3446" y="3322478"/>
            <a:ext cx="8910086" cy="3623446"/>
            <a:chOff x="0" y="0"/>
            <a:chExt cx="2475173" cy="10065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75173" cy="1006574"/>
            </a:xfrm>
            <a:custGeom>
              <a:avLst/>
              <a:gdLst/>
              <a:ahLst/>
              <a:cxnLst/>
              <a:rect r="r" b="b" t="t" l="l"/>
              <a:pathLst>
                <a:path h="1006574" w="2475173">
                  <a:moveTo>
                    <a:pt x="43445" y="0"/>
                  </a:moveTo>
                  <a:lnTo>
                    <a:pt x="2431729" y="0"/>
                  </a:lnTo>
                  <a:cubicBezTo>
                    <a:pt x="2443251" y="0"/>
                    <a:pt x="2454301" y="4577"/>
                    <a:pt x="2462449" y="12725"/>
                  </a:cubicBezTo>
                  <a:cubicBezTo>
                    <a:pt x="2470596" y="20872"/>
                    <a:pt x="2475173" y="31922"/>
                    <a:pt x="2475173" y="43445"/>
                  </a:cubicBezTo>
                  <a:lnTo>
                    <a:pt x="2475173" y="963129"/>
                  </a:lnTo>
                  <a:cubicBezTo>
                    <a:pt x="2475173" y="987123"/>
                    <a:pt x="2455723" y="1006574"/>
                    <a:pt x="2431729" y="1006574"/>
                  </a:cubicBezTo>
                  <a:lnTo>
                    <a:pt x="43445" y="1006574"/>
                  </a:lnTo>
                  <a:cubicBezTo>
                    <a:pt x="31922" y="1006574"/>
                    <a:pt x="20872" y="1001996"/>
                    <a:pt x="12725" y="993849"/>
                  </a:cubicBezTo>
                  <a:cubicBezTo>
                    <a:pt x="4577" y="985702"/>
                    <a:pt x="0" y="974651"/>
                    <a:pt x="0" y="963129"/>
                  </a:cubicBezTo>
                  <a:lnTo>
                    <a:pt x="0" y="43445"/>
                  </a:lnTo>
                  <a:cubicBezTo>
                    <a:pt x="0" y="31922"/>
                    <a:pt x="4577" y="20872"/>
                    <a:pt x="12725" y="12725"/>
                  </a:cubicBezTo>
                  <a:cubicBezTo>
                    <a:pt x="20872" y="4577"/>
                    <a:pt x="31922" y="0"/>
                    <a:pt x="43445" y="0"/>
                  </a:cubicBezTo>
                  <a:close/>
                </a:path>
              </a:pathLst>
            </a:custGeom>
            <a:solidFill>
              <a:srgbClr val="94B6E4"/>
            </a:solidFill>
            <a:ln w="38100" cap="rnd">
              <a:solidFill>
                <a:srgbClr val="64676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75173" cy="104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473446" y="4530294"/>
            <a:ext cx="9299661" cy="2415631"/>
            <a:chOff x="0" y="0"/>
            <a:chExt cx="2583395" cy="6710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83395" cy="671049"/>
            </a:xfrm>
            <a:custGeom>
              <a:avLst/>
              <a:gdLst/>
              <a:ahLst/>
              <a:cxnLst/>
              <a:rect r="r" b="b" t="t" l="l"/>
              <a:pathLst>
                <a:path h="671049" w="2583395">
                  <a:moveTo>
                    <a:pt x="41625" y="0"/>
                  </a:moveTo>
                  <a:lnTo>
                    <a:pt x="2541770" y="0"/>
                  </a:lnTo>
                  <a:cubicBezTo>
                    <a:pt x="2552810" y="0"/>
                    <a:pt x="2563397" y="4385"/>
                    <a:pt x="2571204" y="12192"/>
                  </a:cubicBezTo>
                  <a:cubicBezTo>
                    <a:pt x="2579010" y="19998"/>
                    <a:pt x="2583395" y="30585"/>
                    <a:pt x="2583395" y="41625"/>
                  </a:cubicBezTo>
                  <a:lnTo>
                    <a:pt x="2583395" y="629424"/>
                  </a:lnTo>
                  <a:cubicBezTo>
                    <a:pt x="2583395" y="640464"/>
                    <a:pt x="2579010" y="651051"/>
                    <a:pt x="2571204" y="658858"/>
                  </a:cubicBezTo>
                  <a:cubicBezTo>
                    <a:pt x="2563397" y="666664"/>
                    <a:pt x="2552810" y="671049"/>
                    <a:pt x="2541770" y="671049"/>
                  </a:cubicBezTo>
                  <a:lnTo>
                    <a:pt x="41625" y="671049"/>
                  </a:lnTo>
                  <a:cubicBezTo>
                    <a:pt x="30585" y="671049"/>
                    <a:pt x="19998" y="666664"/>
                    <a:pt x="12192" y="658858"/>
                  </a:cubicBezTo>
                  <a:cubicBezTo>
                    <a:pt x="4385" y="651051"/>
                    <a:pt x="0" y="640464"/>
                    <a:pt x="0" y="629424"/>
                  </a:cubicBezTo>
                  <a:lnTo>
                    <a:pt x="0" y="41625"/>
                  </a:lnTo>
                  <a:cubicBezTo>
                    <a:pt x="0" y="30585"/>
                    <a:pt x="4385" y="19998"/>
                    <a:pt x="12192" y="12192"/>
                  </a:cubicBezTo>
                  <a:cubicBezTo>
                    <a:pt x="19998" y="4385"/>
                    <a:pt x="30585" y="0"/>
                    <a:pt x="41625" y="0"/>
                  </a:cubicBezTo>
                  <a:close/>
                </a:path>
              </a:pathLst>
            </a:custGeom>
            <a:solidFill>
              <a:srgbClr val="94B6E4"/>
            </a:solidFill>
            <a:ln w="38100" cap="rnd">
              <a:solidFill>
                <a:srgbClr val="64676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583395" cy="709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44518" y="8424204"/>
            <a:ext cx="5732529" cy="1275147"/>
            <a:chOff x="0" y="0"/>
            <a:chExt cx="1592465" cy="3542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92465" cy="354229"/>
            </a:xfrm>
            <a:custGeom>
              <a:avLst/>
              <a:gdLst/>
              <a:ahLst/>
              <a:cxnLst/>
              <a:rect r="r" b="b" t="t" l="l"/>
              <a:pathLst>
                <a:path h="354229" w="1592465">
                  <a:moveTo>
                    <a:pt x="0" y="0"/>
                  </a:moveTo>
                  <a:lnTo>
                    <a:pt x="1592465" y="0"/>
                  </a:lnTo>
                  <a:lnTo>
                    <a:pt x="1592465" y="354229"/>
                  </a:lnTo>
                  <a:lnTo>
                    <a:pt x="0" y="354229"/>
                  </a:lnTo>
                  <a:close/>
                </a:path>
              </a:pathLst>
            </a:custGeom>
            <a:solidFill>
              <a:srgbClr val="88B9F1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92465" cy="39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876802" y="1278879"/>
            <a:ext cx="10584439" cy="235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45"/>
              </a:lnSpc>
            </a:pPr>
            <a:r>
              <a:rPr lang="en-US" sz="15984">
                <a:solidFill>
                  <a:srgbClr val="FFFFFF"/>
                </a:solidFill>
                <a:latin typeface="March"/>
                <a:ea typeface="March"/>
                <a:cs typeface="March"/>
                <a:sym typeface="March"/>
              </a:rPr>
              <a:t>Hasil Akhir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640674" y="1556371"/>
            <a:ext cx="1485716" cy="1301859"/>
          </a:xfrm>
          <a:custGeom>
            <a:avLst/>
            <a:gdLst/>
            <a:ahLst/>
            <a:cxnLst/>
            <a:rect r="r" b="b" t="t" l="l"/>
            <a:pathLst>
              <a:path h="1301859" w="1485716">
                <a:moveTo>
                  <a:pt x="0" y="0"/>
                </a:moveTo>
                <a:lnTo>
                  <a:pt x="1485717" y="0"/>
                </a:lnTo>
                <a:lnTo>
                  <a:pt x="1485717" y="1301859"/>
                </a:lnTo>
                <a:lnTo>
                  <a:pt x="0" y="1301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083795">
            <a:off x="2313357" y="1842767"/>
            <a:ext cx="1472559" cy="1321621"/>
          </a:xfrm>
          <a:custGeom>
            <a:avLst/>
            <a:gdLst/>
            <a:ahLst/>
            <a:cxnLst/>
            <a:rect r="r" b="b" t="t" l="l"/>
            <a:pathLst>
              <a:path h="1321621" w="1472559">
                <a:moveTo>
                  <a:pt x="0" y="0"/>
                </a:moveTo>
                <a:lnTo>
                  <a:pt x="1472559" y="0"/>
                </a:lnTo>
                <a:lnTo>
                  <a:pt x="1472559" y="1321622"/>
                </a:lnTo>
                <a:lnTo>
                  <a:pt x="0" y="1321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18714" y="2641935"/>
            <a:ext cx="9710482" cy="2587556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62360" y="3814655"/>
            <a:ext cx="10386734" cy="2602157"/>
          </a:xfrm>
          <a:prstGeom prst="rect">
            <a:avLst/>
          </a:prstGeom>
        </p:spPr>
      </p:pic>
      <p:graphicFrame>
        <p:nvGraphicFramePr>
          <p:cNvPr name="Table 28" id="28"/>
          <p:cNvGraphicFramePr>
            <a:graphicFrameLocks noGrp="true"/>
          </p:cNvGraphicFramePr>
          <p:nvPr/>
        </p:nvGraphicFramePr>
        <p:xfrm>
          <a:off x="1205406" y="4121175"/>
          <a:ext cx="4730371" cy="4666248"/>
        </p:xfrm>
        <a:graphic>
          <a:graphicData uri="http://schemas.openxmlformats.org/drawingml/2006/table">
            <a:tbl>
              <a:tblPr/>
              <a:tblGrid>
                <a:gridCol w="2365186"/>
                <a:gridCol w="2365186"/>
              </a:tblGrid>
              <a:tr h="1129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F(x)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</a:tr>
              <a:tr h="1178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-1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6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178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3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178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TextBox 29" id="29"/>
          <p:cNvSpPr txBox="true"/>
          <p:nvPr/>
        </p:nvSpPr>
        <p:spPr>
          <a:xfrm rot="0">
            <a:off x="4624599" y="750502"/>
            <a:ext cx="1662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88721" y="752715"/>
            <a:ext cx="19070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96344" y="752715"/>
            <a:ext cx="15891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529929" y="750502"/>
            <a:ext cx="22249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762422" y="752715"/>
            <a:ext cx="14212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09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4475" y="448877"/>
            <a:ext cx="1761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KOMNUM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473446" y="5719512"/>
            <a:ext cx="10710266" cy="1226413"/>
            <a:chOff x="0" y="0"/>
            <a:chExt cx="2975253" cy="34069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975253" cy="340691"/>
            </a:xfrm>
            <a:custGeom>
              <a:avLst/>
              <a:gdLst/>
              <a:ahLst/>
              <a:cxnLst/>
              <a:rect r="r" b="b" t="t" l="l"/>
              <a:pathLst>
                <a:path h="340691" w="2975253">
                  <a:moveTo>
                    <a:pt x="36143" y="0"/>
                  </a:moveTo>
                  <a:lnTo>
                    <a:pt x="2939111" y="0"/>
                  </a:lnTo>
                  <a:cubicBezTo>
                    <a:pt x="2948697" y="0"/>
                    <a:pt x="2957890" y="3808"/>
                    <a:pt x="2964667" y="10586"/>
                  </a:cubicBezTo>
                  <a:cubicBezTo>
                    <a:pt x="2971446" y="17364"/>
                    <a:pt x="2975253" y="26557"/>
                    <a:pt x="2975253" y="36143"/>
                  </a:cubicBezTo>
                  <a:lnTo>
                    <a:pt x="2975253" y="304548"/>
                  </a:lnTo>
                  <a:cubicBezTo>
                    <a:pt x="2975253" y="324509"/>
                    <a:pt x="2959072" y="340691"/>
                    <a:pt x="2939111" y="340691"/>
                  </a:cubicBezTo>
                  <a:lnTo>
                    <a:pt x="36143" y="340691"/>
                  </a:lnTo>
                  <a:cubicBezTo>
                    <a:pt x="26557" y="340691"/>
                    <a:pt x="17364" y="336883"/>
                    <a:pt x="10586" y="330105"/>
                  </a:cubicBezTo>
                  <a:cubicBezTo>
                    <a:pt x="3808" y="323327"/>
                    <a:pt x="0" y="314134"/>
                    <a:pt x="0" y="304548"/>
                  </a:cubicBezTo>
                  <a:lnTo>
                    <a:pt x="0" y="36143"/>
                  </a:lnTo>
                  <a:cubicBezTo>
                    <a:pt x="0" y="26557"/>
                    <a:pt x="3808" y="17364"/>
                    <a:pt x="10586" y="10586"/>
                  </a:cubicBezTo>
                  <a:cubicBezTo>
                    <a:pt x="17364" y="3808"/>
                    <a:pt x="26557" y="0"/>
                    <a:pt x="36143" y="0"/>
                  </a:cubicBezTo>
                  <a:close/>
                </a:path>
              </a:pathLst>
            </a:custGeom>
            <a:solidFill>
              <a:srgbClr val="94B6E4"/>
            </a:solidFill>
            <a:ln w="38100" cap="rnd">
              <a:solidFill>
                <a:srgbClr val="64676A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975253" cy="378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46041" y="5326546"/>
            <a:ext cx="5782559" cy="1860107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99909" y="5346520"/>
            <a:ext cx="5542867" cy="1820158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 rot="0">
            <a:off x="6544518" y="7079274"/>
            <a:ext cx="5732529" cy="1226413"/>
            <a:chOff x="0" y="0"/>
            <a:chExt cx="1592465" cy="34069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92465" cy="340691"/>
            </a:xfrm>
            <a:custGeom>
              <a:avLst/>
              <a:gdLst/>
              <a:ahLst/>
              <a:cxnLst/>
              <a:rect r="r" b="b" t="t" l="l"/>
              <a:pathLst>
                <a:path h="340691" w="1592465">
                  <a:moveTo>
                    <a:pt x="0" y="0"/>
                  </a:moveTo>
                  <a:lnTo>
                    <a:pt x="1592465" y="0"/>
                  </a:lnTo>
                  <a:lnTo>
                    <a:pt x="1592465" y="340691"/>
                  </a:lnTo>
                  <a:lnTo>
                    <a:pt x="0" y="340691"/>
                  </a:lnTo>
                  <a:close/>
                </a:path>
              </a:pathLst>
            </a:custGeom>
            <a:solidFill>
              <a:srgbClr val="88B9F1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592465" cy="378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99896" y="6862074"/>
            <a:ext cx="4865977" cy="1660814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2554159" y="7179833"/>
            <a:ext cx="4705141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Jadi, nilai hasil akhir luas yang didapatkan dengan menggunakan metode simpson ⅓ yakni, 7, 33. Dan, nilai error true yang didapatkan yakni sebesar 0 %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701521" y="6102395"/>
            <a:ext cx="560294" cy="34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34"/>
              </a:lnSpc>
              <a:spcBef>
                <a:spcPct val="0"/>
              </a:spcBef>
            </a:pPr>
            <a:r>
              <a:rPr lang="en-US" sz="1952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&lt;=&gt;</a:t>
            </a:r>
          </a:p>
        </p:txBody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346206" y="8115091"/>
            <a:ext cx="6173357" cy="18468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DAGnHaXNvhA</dc:identifier>
  <dcterms:modified xsi:type="dcterms:W3CDTF">2011-08-01T06:04:30Z</dcterms:modified>
  <cp:revision>1</cp:revision>
  <dc:title>Komnum</dc:title>
</cp:coreProperties>
</file>